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Override1.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theme/themeOverride2.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heme/themeOverride3.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theme/themeOverride4.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5.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6.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7.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8.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Override9.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10.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12.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13.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heme/themeOverride14.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Override15.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heme/themeOverride16.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heme/themeOverride17.xml" ContentType="application/vnd.openxmlformats-officedocument.themeOverride+xml"/>
  <Override PartName="/ppt/tags/tag100.xml" ContentType="application/vnd.openxmlformats-officedocument.presentationml.tags+xml"/>
  <Override PartName="/ppt/tags/tag101.xml" ContentType="application/vnd.openxmlformats-officedocument.presentationml.tags+xml"/>
  <Override PartName="/ppt/theme/themeOverride18.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heme/themeOverride19.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20.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heme/themeOverride21.xml" ContentType="application/vnd.openxmlformats-officedocument.themeOverr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Override22.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Override23.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4.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5.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Override26.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heme/themeOverride27.xml" ContentType="application/vnd.openxmlformats-officedocument.themeOverride+xml"/>
  <Override PartName="/ppt/tags/tag131.xml" ContentType="application/vnd.openxmlformats-officedocument.presentationml.tags+xml"/>
  <Override PartName="/ppt/theme/themeOverride28.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Override29.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heme/themeOverride30.xml" ContentType="application/vnd.openxmlformats-officedocument.themeOverride+xml"/>
  <Override PartName="/ppt/tags/tag137.xml" ContentType="application/vnd.openxmlformats-officedocument.presentationml.tags+xml"/>
  <Override PartName="/ppt/tags/tag138.xml" ContentType="application/vnd.openxmlformats-officedocument.presentationml.tags+xml"/>
  <Override PartName="/ppt/theme/themeOverride31.xml" ContentType="application/vnd.openxmlformats-officedocument.themeOverride+xml"/>
  <Override PartName="/ppt/tags/tag139.xml" ContentType="application/vnd.openxmlformats-officedocument.presentationml.tags+xml"/>
  <Override PartName="/ppt/theme/themeOverride32.xml" ContentType="application/vnd.openxmlformats-officedocument.themeOverride+xml"/>
  <Override PartName="/ppt/tags/tag140.xml" ContentType="application/vnd.openxmlformats-officedocument.presentationml.tags+xml"/>
  <Override PartName="/ppt/theme/themeOverride33.xml" ContentType="application/vnd.openxmlformats-officedocument.themeOverr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Override34.xml" ContentType="application/vnd.openxmlformats-officedocument.themeOverride+xml"/>
  <Override PartName="/ppt/tags/tag146.xml" ContentType="application/vnd.openxmlformats-officedocument.presentationml.tags+xml"/>
  <Override PartName="/ppt/theme/themeOverride35.xml" ContentType="application/vnd.openxmlformats-officedocument.themeOverride+xml"/>
  <Override PartName="/ppt/tags/tag1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117" r:id="rId1"/>
  </p:sldMasterIdLst>
  <p:notesMasterIdLst>
    <p:notesMasterId r:id="rId4"/>
  </p:notesMasterIdLst>
  <p:handoutMasterIdLst>
    <p:handoutMasterId r:id="rId5"/>
  </p:handoutMasterIdLst>
  <p:sldIdLst>
    <p:sldId id="262" r:id="rId2"/>
    <p:sldId id="263" r:id="rId3"/>
  </p:sldIdLst>
  <p:sldSz cx="12192000" cy="6858000"/>
  <p:notesSz cx="6950075" cy="9236075"/>
  <p:custShowLst>
    <p:custShow name="Format Guide Workshop" id="0">
      <p:sldLst/>
    </p:custShow>
  </p:custShowLst>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A6AEF-16F6-4319-916E-FE219E6080AB}" v="1" dt="2023-02-01T17:51:14.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3" autoAdjust="0"/>
  </p:normalViewPr>
  <p:slideViewPr>
    <p:cSldViewPr snapToGrid="0">
      <p:cViewPr varScale="1">
        <p:scale>
          <a:sx n="72" d="100"/>
          <a:sy n="72" d="100"/>
        </p:scale>
        <p:origin x="618"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saro, Julia" userId="6c21fb63-894e-40b6-bbf6-7e429d18f895" providerId="ADAL" clId="{710A6AEF-16F6-4319-916E-FE219E6080AB}"/>
    <pc:docChg chg="custSel modSld">
      <pc:chgData name="Massaro, Julia" userId="6c21fb63-894e-40b6-bbf6-7e429d18f895" providerId="ADAL" clId="{710A6AEF-16F6-4319-916E-FE219E6080AB}" dt="2023-02-01T17:52:17.849" v="29" actId="1076"/>
      <pc:docMkLst>
        <pc:docMk/>
      </pc:docMkLst>
      <pc:sldChg chg="addSp delSp modSp mod">
        <pc:chgData name="Massaro, Julia" userId="6c21fb63-894e-40b6-bbf6-7e429d18f895" providerId="ADAL" clId="{710A6AEF-16F6-4319-916E-FE219E6080AB}" dt="2023-02-01T17:52:17.849" v="29" actId="1076"/>
        <pc:sldMkLst>
          <pc:docMk/>
          <pc:sldMk cId="965597909" sldId="262"/>
        </pc:sldMkLst>
        <pc:spChg chg="mod">
          <ac:chgData name="Massaro, Julia" userId="6c21fb63-894e-40b6-bbf6-7e429d18f895" providerId="ADAL" clId="{710A6AEF-16F6-4319-916E-FE219E6080AB}" dt="2023-02-01T17:51:29.110" v="7" actId="20577"/>
          <ac:spMkLst>
            <pc:docMk/>
            <pc:sldMk cId="965597909" sldId="262"/>
            <ac:spMk id="3" creationId="{05754A50-6A31-4ABB-AEBA-B17B5ACBED38}"/>
          </ac:spMkLst>
        </pc:spChg>
        <pc:spChg chg="mod">
          <ac:chgData name="Massaro, Julia" userId="6c21fb63-894e-40b6-bbf6-7e429d18f895" providerId="ADAL" clId="{710A6AEF-16F6-4319-916E-FE219E6080AB}" dt="2023-02-01T17:51:40.505" v="18" actId="20577"/>
          <ac:spMkLst>
            <pc:docMk/>
            <pc:sldMk cId="965597909" sldId="262"/>
            <ac:spMk id="5" creationId="{A00407ED-8E9A-4445-AC78-C359C2071883}"/>
          </ac:spMkLst>
        </pc:spChg>
        <pc:spChg chg="del">
          <ac:chgData name="Massaro, Julia" userId="6c21fb63-894e-40b6-bbf6-7e429d18f895" providerId="ADAL" clId="{710A6AEF-16F6-4319-916E-FE219E6080AB}" dt="2023-02-01T17:51:42.702" v="19" actId="478"/>
          <ac:spMkLst>
            <pc:docMk/>
            <pc:sldMk cId="965597909" sldId="262"/>
            <ac:spMk id="12" creationId="{664C18AB-99AD-43C1-82F2-91A905668325}"/>
          </ac:spMkLst>
        </pc:spChg>
        <pc:picChg chg="add del mod">
          <ac:chgData name="Massaro, Julia" userId="6c21fb63-894e-40b6-bbf6-7e429d18f895" providerId="ADAL" clId="{710A6AEF-16F6-4319-916E-FE219E6080AB}" dt="2023-02-01T17:52:01.419" v="25" actId="478"/>
          <ac:picMkLst>
            <pc:docMk/>
            <pc:sldMk cId="965597909" sldId="262"/>
            <ac:picMk id="6" creationId="{A9B08659-37E4-E615-7862-AB63B3A323A2}"/>
          </ac:picMkLst>
        </pc:picChg>
        <pc:picChg chg="add mod">
          <ac:chgData name="Massaro, Julia" userId="6c21fb63-894e-40b6-bbf6-7e429d18f895" providerId="ADAL" clId="{710A6AEF-16F6-4319-916E-FE219E6080AB}" dt="2023-02-01T17:52:17.849" v="29" actId="1076"/>
          <ac:picMkLst>
            <pc:docMk/>
            <pc:sldMk cId="965597909" sldId="262"/>
            <ac:picMk id="9" creationId="{820CF91B-C847-C7AF-0CFE-B50CEDD608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2/13/2023</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‹Nº›</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sym typeface="+mn-lt"/>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sym typeface="+mn-lt"/>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en-US" dirty="0"/>
              <a:t>Notes view: </a:t>
            </a:r>
            <a:fld id="{128CEAFE-FA94-43E5-B0FF-D47E1CCDD1B4}" type="slidenum">
              <a:rPr lang="en-US" smtClean="0"/>
              <a:pPr/>
              <a:t>‹Nº›</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en-US" smtClean="0"/>
              <a:pPr/>
              <a:t>2/13/2023</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jp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hemeOverride" Target="../theme/themeOverride1.xml"/><Relationship Id="rId6" Type="http://schemas.openxmlformats.org/officeDocument/2006/relationships/image" Target="../media/image5.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2.png"/><Relationship Id="rId2" Type="http://schemas.openxmlformats.org/officeDocument/2006/relationships/tags" Target="../tags/tag46.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themeOverride" Target="../theme/themeOverride3.xml"/><Relationship Id="rId6" Type="http://schemas.openxmlformats.org/officeDocument/2006/relationships/image" Target="../media/image5.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themeOverride" Target="../theme/themeOverride4.xml"/><Relationship Id="rId6" Type="http://schemas.openxmlformats.org/officeDocument/2006/relationships/image" Target="../media/image5.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themeOverride" Target="../theme/themeOverride5.xml"/><Relationship Id="rId6" Type="http://schemas.openxmlformats.org/officeDocument/2006/relationships/image" Target="../media/image5.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2.png"/><Relationship Id="rId2" Type="http://schemas.openxmlformats.org/officeDocument/2006/relationships/tags" Target="../tags/tag54.xml"/><Relationship Id="rId1" Type="http://schemas.openxmlformats.org/officeDocument/2006/relationships/themeOverride" Target="../theme/themeOverride6.xml"/><Relationship Id="rId6" Type="http://schemas.openxmlformats.org/officeDocument/2006/relationships/image" Target="../media/image5.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3.png"/><Relationship Id="rId2" Type="http://schemas.openxmlformats.org/officeDocument/2006/relationships/tags" Target="../tags/tag56.xml"/><Relationship Id="rId1" Type="http://schemas.openxmlformats.org/officeDocument/2006/relationships/themeOverride" Target="../theme/themeOverride7.xml"/><Relationship Id="rId6" Type="http://schemas.openxmlformats.org/officeDocument/2006/relationships/image" Target="../media/image5.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6.png"/><Relationship Id="rId2" Type="http://schemas.openxmlformats.org/officeDocument/2006/relationships/tags" Target="../tags/tag60.xml"/><Relationship Id="rId1" Type="http://schemas.openxmlformats.org/officeDocument/2006/relationships/themeOverride" Target="../theme/themeOverride8.xml"/><Relationship Id="rId6" Type="http://schemas.openxmlformats.org/officeDocument/2006/relationships/image" Target="../media/image15.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3.png"/><Relationship Id="rId2" Type="http://schemas.openxmlformats.org/officeDocument/2006/relationships/tags" Target="../tags/tag64.xml"/><Relationship Id="rId1" Type="http://schemas.openxmlformats.org/officeDocument/2006/relationships/themeOverride" Target="../theme/themeOverride9.x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3.png"/><Relationship Id="rId2" Type="http://schemas.openxmlformats.org/officeDocument/2006/relationships/tags" Target="../tags/tag68.xml"/><Relationship Id="rId1" Type="http://schemas.openxmlformats.org/officeDocument/2006/relationships/themeOverride" Target="../theme/themeOverride10.x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hemeOverride" Target="../theme/themeOverride11.x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hemeOverride" Target="../theme/themeOverride12.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39.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79.xml"/><Relationship Id="rId4" Type="http://schemas.openxmlformats.org/officeDocument/2006/relationships/image" Target="../media/image5.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hemeOverride" Target="../theme/themeOverride13.xml"/><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hemeOverride" Target="../theme/themeOverride14.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83.xml"/><Relationship Id="rId4" Type="http://schemas.openxmlformats.org/officeDocument/2006/relationships/image" Target="../media/image5.emf"/></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2.png"/><Relationship Id="rId2" Type="http://schemas.openxmlformats.org/officeDocument/2006/relationships/tags" Target="../tags/tag96.xml"/><Relationship Id="rId1" Type="http://schemas.openxmlformats.org/officeDocument/2006/relationships/themeOverride" Target="../theme/themeOverride15.xml"/><Relationship Id="rId6" Type="http://schemas.openxmlformats.org/officeDocument/2006/relationships/image" Target="../media/image5.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2.png"/><Relationship Id="rId2" Type="http://schemas.openxmlformats.org/officeDocument/2006/relationships/tags" Target="../tags/tag98.xml"/><Relationship Id="rId1" Type="http://schemas.openxmlformats.org/officeDocument/2006/relationships/themeOverride" Target="../theme/themeOverride16.x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2.png"/><Relationship Id="rId2" Type="http://schemas.openxmlformats.org/officeDocument/2006/relationships/tags" Target="../tags/tag100.xml"/><Relationship Id="rId1" Type="http://schemas.openxmlformats.org/officeDocument/2006/relationships/themeOverride" Target="../theme/themeOverride17.xml"/><Relationship Id="rId6" Type="http://schemas.openxmlformats.org/officeDocument/2006/relationships/image" Target="../media/image5.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2.png"/><Relationship Id="rId2" Type="http://schemas.openxmlformats.org/officeDocument/2006/relationships/tags" Target="../tags/tag102.xml"/><Relationship Id="rId1" Type="http://schemas.openxmlformats.org/officeDocument/2006/relationships/themeOverride" Target="../theme/themeOverride18.xml"/><Relationship Id="rId6" Type="http://schemas.openxmlformats.org/officeDocument/2006/relationships/image" Target="../media/image5.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themeOverride" Target="../theme/themeOverride19.xml"/><Relationship Id="rId6" Type="http://schemas.openxmlformats.org/officeDocument/2006/relationships/image" Target="../media/image5.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2.png"/><Relationship Id="rId2" Type="http://schemas.openxmlformats.org/officeDocument/2006/relationships/tags" Target="../tags/tag106.xml"/><Relationship Id="rId1" Type="http://schemas.openxmlformats.org/officeDocument/2006/relationships/themeOverride" Target="../theme/themeOverride20.xml"/><Relationship Id="rId6" Type="http://schemas.openxmlformats.org/officeDocument/2006/relationships/image" Target="../media/image5.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3.png"/><Relationship Id="rId2" Type="http://schemas.openxmlformats.org/officeDocument/2006/relationships/tags" Target="../tags/tag108.xml"/><Relationship Id="rId1" Type="http://schemas.openxmlformats.org/officeDocument/2006/relationships/themeOverride" Target="../theme/themeOverride21.xml"/><Relationship Id="rId6" Type="http://schemas.openxmlformats.org/officeDocument/2006/relationships/image" Target="../media/image15.emf"/><Relationship Id="rId5" Type="http://schemas.openxmlformats.org/officeDocument/2006/relationships/oleObject" Target="../embeddings/oleObject58.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6.png"/><Relationship Id="rId2" Type="http://schemas.openxmlformats.org/officeDocument/2006/relationships/tags" Target="../tags/tag112.xml"/><Relationship Id="rId1" Type="http://schemas.openxmlformats.org/officeDocument/2006/relationships/themeOverride" Target="../theme/themeOverride22.xml"/><Relationship Id="rId6" Type="http://schemas.openxmlformats.org/officeDocument/2006/relationships/image" Target="../media/image5.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61.bin"/></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3.png"/><Relationship Id="rId2" Type="http://schemas.openxmlformats.org/officeDocument/2006/relationships/tags" Target="../tags/tag116.xml"/><Relationship Id="rId1" Type="http://schemas.openxmlformats.org/officeDocument/2006/relationships/themeOverride" Target="../theme/themeOverride23.xml"/><Relationship Id="rId6" Type="http://schemas.openxmlformats.org/officeDocument/2006/relationships/image" Target="../media/image5.emf"/><Relationship Id="rId5" Type="http://schemas.openxmlformats.org/officeDocument/2006/relationships/oleObject" Target="../embeddings/oleObject62.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3.png"/><Relationship Id="rId2" Type="http://schemas.openxmlformats.org/officeDocument/2006/relationships/tags" Target="../tags/tag120.xml"/><Relationship Id="rId1" Type="http://schemas.openxmlformats.org/officeDocument/2006/relationships/themeOverride" Target="../theme/themeOverride24.xml"/><Relationship Id="rId6" Type="http://schemas.openxmlformats.org/officeDocument/2006/relationships/image" Target="../media/image5.emf"/><Relationship Id="rId5" Type="http://schemas.openxmlformats.org/officeDocument/2006/relationships/oleObject" Target="../embeddings/oleObject64.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65.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hemeOverride" Target="../theme/themeOverride25.xml"/><Relationship Id="rId6" Type="http://schemas.openxmlformats.org/officeDocument/2006/relationships/image" Target="../media/image5.emf"/><Relationship Id="rId5" Type="http://schemas.openxmlformats.org/officeDocument/2006/relationships/oleObject" Target="../embeddings/oleObject66.bin"/><Relationship Id="rId4"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5.emf"/><Relationship Id="rId4" Type="http://schemas.openxmlformats.org/officeDocument/2006/relationships/oleObject" Target="../embeddings/oleObject67.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28.xml"/><Relationship Id="rId5" Type="http://schemas.openxmlformats.org/officeDocument/2006/relationships/image" Target="../media/image1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hemeOverride" Target="../theme/themeOverride26.xml"/><Relationship Id="rId6" Type="http://schemas.openxmlformats.org/officeDocument/2006/relationships/image" Target="../media/image5.emf"/><Relationship Id="rId5" Type="http://schemas.openxmlformats.org/officeDocument/2006/relationships/oleObject" Target="../embeddings/oleObject69.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1.xml"/><Relationship Id="rId1" Type="http://schemas.openxmlformats.org/officeDocument/2006/relationships/themeOverride" Target="../theme/themeOverride27.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70.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hemeOverride" Target="../theme/themeOverride28.xml"/><Relationship Id="rId5" Type="http://schemas.openxmlformats.org/officeDocument/2006/relationships/image" Target="../media/image5.emf"/><Relationship Id="rId4" Type="http://schemas.openxmlformats.org/officeDocument/2006/relationships/oleObject" Target="../embeddings/oleObject71.bin"/></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xml"/><Relationship Id="rId1" Type="http://schemas.openxmlformats.org/officeDocument/2006/relationships/tags" Target="../tags/tag133.xml"/><Relationship Id="rId4" Type="http://schemas.openxmlformats.org/officeDocument/2006/relationships/image" Target="../media/image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xml"/><Relationship Id="rId1" Type="http://schemas.openxmlformats.org/officeDocument/2006/relationships/tags" Target="../tags/tag134.xml"/><Relationship Id="rId4" Type="http://schemas.openxmlformats.org/officeDocument/2006/relationships/image" Target="../media/image5.emf"/></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hemeOverride" Target="../theme/themeOverride29.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74.bin"/></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xml"/><Relationship Id="rId1" Type="http://schemas.openxmlformats.org/officeDocument/2006/relationships/tags" Target="../tags/tag136.xml"/><Relationship Id="rId4" Type="http://schemas.openxmlformats.org/officeDocument/2006/relationships/image" Target="../media/image5.emf"/></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hemeOverride" Target="../theme/themeOverride30.x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9.xml"/><Relationship Id="rId1" Type="http://schemas.openxmlformats.org/officeDocument/2006/relationships/themeOverride" Target="../theme/themeOverride31.x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hemeOverride" Target="../theme/themeOverride32.x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1.xml"/><Relationship Id="rId1" Type="http://schemas.openxmlformats.org/officeDocument/2006/relationships/themeOverride" Target="../theme/themeOverride33.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xml"/><Relationship Id="rId1" Type="http://schemas.openxmlformats.org/officeDocument/2006/relationships/tags" Target="../tags/tag144.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xml"/><Relationship Id="rId1" Type="http://schemas.openxmlformats.org/officeDocument/2006/relationships/tags" Target="../tags/tag145.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6.xml"/><Relationship Id="rId1" Type="http://schemas.openxmlformats.org/officeDocument/2006/relationships/themeOverride" Target="../theme/themeOverride3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hemeOverride" Target="../theme/themeOverride35.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66520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Flama" pitchFamily="50" charset="0"/>
              <a:ea typeface="+mj-ea"/>
              <a:cs typeface="+mj-cs"/>
              <a:sym typeface="Flama" pitchFamily="50" charset="0"/>
            </a:endParaRPr>
          </a:p>
        </p:txBody>
      </p:sp>
      <p:grpSp>
        <p:nvGrpSpPr>
          <p:cNvPr id="3" name="Group 2"/>
          <p:cNvGrpSpPr/>
          <p:nvPr userDrawn="1"/>
        </p:nvGrpSpPr>
        <p:grpSpPr>
          <a:xfrm>
            <a:off x="0" y="0"/>
            <a:ext cx="12192000" cy="6858000"/>
            <a:chOff x="0" y="0"/>
            <a:chExt cx="12192000" cy="6858000"/>
          </a:xfrm>
        </p:grpSpPr>
        <p:sp>
          <p:nvSpPr>
            <p:cNvPr id="13" name="Rectangle 12">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pic>
          <p:nvPicPr>
            <p:cNvPr id="16" name="Picture 15">
              <a:extLst>
                <a:ext uri="{FF2B5EF4-FFF2-40B4-BE49-F238E27FC236}">
                  <a16:creationId xmlns:a16="http://schemas.microsoft.com/office/drawing/2014/main" id="{454C3654-6AB9-4D36-AA63-C6B023360B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cxnSp>
          <p:nvCxnSpPr>
            <p:cNvPr id="17" name="Straight Connector 16">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noFill/>
            <a:ln w="19050" cap="flat" cmpd="sng" algn="ctr">
              <a:solidFill>
                <a:srgbClr val="E6E6E6"/>
              </a:solidFill>
              <a:prstDash val="solid"/>
            </a:ln>
            <a:effectLst>
              <a:outerShdw blurRad="40000" dist="20000" dir="5400000" rotWithShape="0">
                <a:srgbClr val="000000">
                  <a:alpha val="38000"/>
                </a:srgbClr>
              </a:outerShdw>
            </a:effectLst>
          </p:spPr>
        </p:cxnSp>
        <p:pic>
          <p:nvPicPr>
            <p:cNvPr id="19" name="Picture 18">
              <a:extLst>
                <a:ext uri="{FF2B5EF4-FFF2-40B4-BE49-F238E27FC236}">
                  <a16:creationId xmlns:a16="http://schemas.microsoft.com/office/drawing/2014/main" id="{6F43A604-F764-4E7E-AA9C-195A883B4C7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4899" y="2650347"/>
              <a:ext cx="1502998" cy="1525906"/>
            </a:xfrm>
            <a:prstGeom prst="rect">
              <a:avLst/>
            </a:prstGeom>
          </p:spPr>
        </p:pic>
      </p:grpSp>
      <p:sp>
        <p:nvSpPr>
          <p:cNvPr id="22" name="Text Placeholder 6"/>
          <p:cNvSpPr>
            <a:spLocks noGrp="1"/>
          </p:cNvSpPr>
          <p:nvPr>
            <p:ph type="body" sz="quarter" idx="12" hasCustomPrompt="1"/>
          </p:nvPr>
        </p:nvSpPr>
        <p:spPr bwMode="black">
          <a:xfrm>
            <a:off x="3314700" y="6243326"/>
            <a:ext cx="7989227" cy="400110"/>
          </a:xfrm>
          <a:prstGeom prst="rect">
            <a:avLst/>
          </a:prstGeom>
          <a:noFill/>
        </p:spPr>
        <p:txBody>
          <a:bodyPr lIns="91440" tIns="45720" rIns="91440" bIns="45720" anchor="ctr"/>
          <a:lstStyle>
            <a:lvl1pPr algn="l">
              <a:lnSpc>
                <a:spcPct val="110000"/>
              </a:lnSpc>
              <a:buNone/>
              <a:defRPr sz="2000" b="1" cap="none" baseline="0">
                <a:solidFill>
                  <a:schemeClr val="bg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3314700" y="5656263"/>
            <a:ext cx="7989227" cy="523220"/>
          </a:xfrm>
          <a:prstGeom prst="rect">
            <a:avLst/>
          </a:prstGeom>
        </p:spPr>
        <p:txBody>
          <a:bodyPr lIns="91440" tIns="45720" rIns="91440" bIns="45720" anchor="ctr"/>
          <a:lstStyle>
            <a:lvl1pPr marL="0" indent="0" algn="l">
              <a:lnSpc>
                <a:spcPct val="110000"/>
              </a:lnSpc>
              <a:buNone/>
              <a:defRPr sz="2800" cap="none"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7" name="Title 1"/>
          <p:cNvSpPr>
            <a:spLocks noGrp="1"/>
          </p:cNvSpPr>
          <p:nvPr>
            <p:ph type="ctrTitle" hasCustomPrompt="1"/>
          </p:nvPr>
        </p:nvSpPr>
        <p:spPr bwMode="ltGray">
          <a:xfrm>
            <a:off x="3314700" y="1371600"/>
            <a:ext cx="7989227" cy="4114800"/>
          </a:xfrm>
          <a:prstGeom prst="rect">
            <a:avLst/>
          </a:prstGeom>
        </p:spPr>
        <p:txBody>
          <a:bodyPr lIns="91440" tIns="45720" rIns="91440" bIns="45720" anchor="ctr">
            <a:normAutofit/>
          </a:bodyPr>
          <a:lstStyle>
            <a:lvl1pPr algn="l">
              <a:lnSpc>
                <a:spcPct val="90000"/>
              </a:lnSpc>
              <a:defRPr sz="4000" b="0" cap="none" baseline="0">
                <a:solidFill>
                  <a:schemeClr val="bg1"/>
                </a:solidFill>
                <a:latin typeface="+mj-lt"/>
                <a:ea typeface="+mj-ea"/>
                <a:cs typeface="+mj-cs"/>
                <a:sym typeface="+mj-lt"/>
              </a:defRPr>
            </a:lvl1pPr>
          </a:lstStyle>
          <a:p>
            <a:r>
              <a:rPr lang="en-US" dirty="0"/>
              <a:t>Click to edit master title longer title goes here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24870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sym typeface="Flama" pitchFamily="50" charset="0"/>
            </a:endParaRPr>
          </a:p>
        </p:txBody>
      </p:sp>
      <p:sp>
        <p:nvSpPr>
          <p:cNvPr id="18" name="Content Placeholder 4"/>
          <p:cNvSpPr>
            <a:spLocks noGrp="1"/>
          </p:cNvSpPr>
          <p:nvPr>
            <p:ph sz="quarter" idx="10"/>
          </p:nvPr>
        </p:nvSpPr>
        <p:spPr>
          <a:xfrm>
            <a:off x="6543268" y="691755"/>
            <a:ext cx="5204232" cy="5480450"/>
          </a:xfrm>
        </p:spPr>
        <p:txBody>
          <a:bodyPr/>
          <a:lstStyle>
            <a:lvl1pPr>
              <a:lnSpc>
                <a:spcPct val="100000"/>
              </a:lnSpc>
              <a:spcBef>
                <a:spcPts val="600"/>
              </a:spcBef>
              <a:spcAft>
                <a:spcPts val="0"/>
              </a:spcAft>
              <a:buNone/>
              <a:defRPr sz="1600">
                <a:solidFill>
                  <a:schemeClr val="accent1"/>
                </a:solidFill>
                <a:latin typeface="+mn-lt"/>
              </a:defRPr>
            </a:lvl1pPr>
            <a:lvl2pPr marL="283464" indent="0">
              <a:lnSpc>
                <a:spcPct val="100000"/>
              </a:lnSpc>
              <a:spcBef>
                <a:spcPts val="300"/>
              </a:spcBef>
              <a:spcAft>
                <a:spcPts val="600"/>
              </a:spcAft>
              <a:buNone/>
              <a:defRPr sz="1400">
                <a:solidFill>
                  <a:schemeClr val="accent1"/>
                </a:solidFill>
                <a:latin typeface="+mn-lt"/>
              </a:defRPr>
            </a:lvl2pPr>
            <a:lvl3pPr marL="685800" indent="0">
              <a:lnSpc>
                <a:spcPct val="100000"/>
              </a:lnSpc>
              <a:spcBef>
                <a:spcPts val="24"/>
              </a:spcBef>
              <a:spcAft>
                <a:spcPts val="0"/>
              </a:spcAft>
              <a:buNone/>
              <a:defRPr sz="1100">
                <a:solidFill>
                  <a:schemeClr val="accent1"/>
                </a:solidFill>
                <a:latin typeface="+mn-lt"/>
              </a:defRPr>
            </a:lvl3pPr>
            <a:lvl4pPr marL="1024128">
              <a:lnSpc>
                <a:spcPct val="100000"/>
              </a:lnSpc>
              <a:spcBef>
                <a:spcPts val="252"/>
              </a:spcBef>
              <a:spcAft>
                <a:spcPts val="0"/>
              </a:spcAft>
              <a:buNone/>
              <a:defRPr sz="1000">
                <a:solidFill>
                  <a:schemeClr val="accent1"/>
                </a:solidFill>
                <a:latin typeface="+mn-lt"/>
              </a:defRPr>
            </a:lvl4pPr>
            <a:lvl5pPr marL="1371600">
              <a:lnSpc>
                <a:spcPct val="100000"/>
              </a:lnSpc>
              <a:spcBef>
                <a:spcPts val="224"/>
              </a:spcBef>
              <a:spcAft>
                <a:spcPts val="0"/>
              </a:spcAft>
              <a:buNone/>
              <a:defRPr sz="10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694952" cy="844945"/>
          </a:xfrm>
        </p:spPr>
        <p:txBody>
          <a:bodyPr anchor="t">
            <a:noAutofit/>
          </a:bodyPr>
          <a:lstStyle>
            <a:lvl1pPr algn="l">
              <a:defRPr sz="3000" b="1" i="0" cap="none" baseline="0">
                <a:solidFill>
                  <a:schemeClr val="tx1"/>
                </a:solidFill>
                <a:latin typeface="+mj-lt"/>
                <a:cs typeface="Flama-Extrabold"/>
              </a:defRPr>
            </a:lvl1pPr>
          </a:lstStyle>
          <a:p>
            <a:r>
              <a:rPr lang="en-US" dirty="0"/>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694952" cy="4445005"/>
          </a:xfrm>
        </p:spPr>
        <p:txBody>
          <a:bodyPr>
            <a:noAutofit/>
          </a:bodyPr>
          <a:lstStyle>
            <a:lvl1pPr marL="0" indent="0" algn="l">
              <a:lnSpc>
                <a:spcPct val="90000"/>
              </a:lnSpc>
              <a:buNone/>
              <a:defRPr sz="1600" b="0" i="0" cap="none">
                <a:solidFill>
                  <a:schemeClr val="accent1"/>
                </a:solidFill>
                <a:latin typeface="+mn-l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Tree>
    <p:extLst>
      <p:ext uri="{BB962C8B-B14F-4D97-AF65-F5344CB8AC3E}">
        <p14:creationId xmlns:p14="http://schemas.microsoft.com/office/powerpoint/2010/main" val="607263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690121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sym typeface="Flama" pitchFamily="50" charset="0"/>
            </a:endParaRPr>
          </a:p>
        </p:txBody>
      </p:sp>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6046105" y="691754"/>
            <a:ext cx="5701395" cy="844945"/>
          </a:xfrm>
        </p:spPr>
        <p:txBody>
          <a:bodyPr anchor="t">
            <a:noAutofit/>
          </a:bodyPr>
          <a:lstStyle>
            <a:lvl1pPr algn="l">
              <a:defRPr sz="3000" b="1" i="0" cap="none" baseline="0">
                <a:solidFill>
                  <a:schemeClr val="tx1"/>
                </a:solidFill>
                <a:latin typeface="+mj-lt"/>
                <a:cs typeface="Flama-Extrabold"/>
              </a:defRPr>
            </a:lvl1pPr>
          </a:lstStyle>
          <a:p>
            <a:r>
              <a:rPr lang="en-US" dirty="0"/>
              <a:t>Click to edit master title</a:t>
            </a:r>
          </a:p>
        </p:txBody>
      </p:sp>
      <p:sp>
        <p:nvSpPr>
          <p:cNvPr id="16" name="Content Placeholder 4"/>
          <p:cNvSpPr>
            <a:spLocks noGrp="1"/>
          </p:cNvSpPr>
          <p:nvPr>
            <p:ph sz="quarter" idx="12"/>
          </p:nvPr>
        </p:nvSpPr>
        <p:spPr>
          <a:xfrm>
            <a:off x="575094" y="691755"/>
            <a:ext cx="5210120" cy="5480450"/>
          </a:xfrm>
        </p:spPr>
        <p:txBody>
          <a:bodyPr/>
          <a:lstStyle>
            <a:lvl1pPr>
              <a:lnSpc>
                <a:spcPct val="100000"/>
              </a:lnSpc>
              <a:spcBef>
                <a:spcPts val="600"/>
              </a:spcBef>
              <a:spcAft>
                <a:spcPts val="0"/>
              </a:spcAft>
              <a:buNone/>
              <a:defRPr sz="1600">
                <a:solidFill>
                  <a:schemeClr val="accent1"/>
                </a:solidFill>
                <a:latin typeface="+mn-lt"/>
              </a:defRPr>
            </a:lvl1pPr>
            <a:lvl2pPr marL="283464" indent="0">
              <a:lnSpc>
                <a:spcPct val="100000"/>
              </a:lnSpc>
              <a:spcBef>
                <a:spcPts val="300"/>
              </a:spcBef>
              <a:spcAft>
                <a:spcPts val="600"/>
              </a:spcAft>
              <a:buNone/>
              <a:defRPr sz="1400">
                <a:solidFill>
                  <a:schemeClr val="accent1"/>
                </a:solidFill>
                <a:latin typeface="+mn-lt"/>
              </a:defRPr>
            </a:lvl2pPr>
            <a:lvl3pPr marL="685800" indent="0">
              <a:lnSpc>
                <a:spcPct val="100000"/>
              </a:lnSpc>
              <a:spcBef>
                <a:spcPts val="24"/>
              </a:spcBef>
              <a:spcAft>
                <a:spcPts val="0"/>
              </a:spcAft>
              <a:buNone/>
              <a:defRPr sz="1100">
                <a:solidFill>
                  <a:schemeClr val="accent1"/>
                </a:solidFill>
                <a:latin typeface="+mn-lt"/>
              </a:defRPr>
            </a:lvl3pPr>
            <a:lvl4pPr marL="1024128">
              <a:lnSpc>
                <a:spcPct val="100000"/>
              </a:lnSpc>
              <a:spcBef>
                <a:spcPts val="252"/>
              </a:spcBef>
              <a:spcAft>
                <a:spcPts val="0"/>
              </a:spcAft>
              <a:buNone/>
              <a:defRPr sz="1000">
                <a:solidFill>
                  <a:schemeClr val="accent1"/>
                </a:solidFill>
                <a:latin typeface="+mn-lt"/>
              </a:defRPr>
            </a:lvl4pPr>
            <a:lvl5pPr marL="1371600">
              <a:lnSpc>
                <a:spcPct val="100000"/>
              </a:lnSpc>
              <a:spcBef>
                <a:spcPts val="224"/>
              </a:spcBef>
              <a:spcAft>
                <a:spcPts val="0"/>
              </a:spcAft>
              <a:buNone/>
              <a:defRPr sz="10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23"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6046105" y="1727200"/>
            <a:ext cx="5701395" cy="4445005"/>
          </a:xfrm>
        </p:spPr>
        <p:txBody>
          <a:bodyPr>
            <a:noAutofit/>
          </a:bodyPr>
          <a:lstStyle>
            <a:lvl1pPr marL="0" indent="0" algn="l">
              <a:lnSpc>
                <a:spcPct val="90000"/>
              </a:lnSpc>
              <a:buNone/>
              <a:defRPr sz="1600" b="0" i="0" cap="none">
                <a:solidFill>
                  <a:schemeClr val="accent1"/>
                </a:solidFill>
                <a:latin typeface="+mn-l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3360961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27584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sym typeface="Flama" pitchFamily="50" charset="0"/>
            </a:endParaRPr>
          </a:p>
        </p:txBody>
      </p:sp>
      <p:sp>
        <p:nvSpPr>
          <p:cNvPr id="5" name="Content Placeholder 4"/>
          <p:cNvSpPr>
            <a:spLocks noGrp="1"/>
          </p:cNvSpPr>
          <p:nvPr>
            <p:ph sz="quarter" idx="10" hasCustomPrompt="1"/>
          </p:nvPr>
        </p:nvSpPr>
        <p:spPr>
          <a:xfrm>
            <a:off x="1600785" y="2833158"/>
            <a:ext cx="2766984" cy="838201"/>
          </a:xfrm>
        </p:spPr>
        <p:txBody>
          <a:bodyPr/>
          <a:lstStyle>
            <a:lvl1pPr algn="ctr">
              <a:defRPr/>
            </a:lvl1pPr>
          </a:lstStyle>
          <a:p>
            <a:pPr lvl="0"/>
            <a:r>
              <a:rPr lang="en-US" dirty="0"/>
              <a:t>Overlay image</a:t>
            </a:r>
            <a:endParaRPr lang="en-GB" dirty="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601874" cy="5839888"/>
          </a:xfrm>
          <a:prstGeom prst="rect">
            <a:avLst/>
          </a:prstGeom>
          <a:noFill/>
          <a:ln>
            <a:solidFill>
              <a:srgbClr val="3A50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1" name="Rectangle 10"/>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8"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6046105" y="691754"/>
            <a:ext cx="5701395" cy="844945"/>
          </a:xfrm>
        </p:spPr>
        <p:txBody>
          <a:bodyPr anchor="t">
            <a:noAutofit/>
          </a:bodyPr>
          <a:lstStyle>
            <a:lvl1pPr algn="l">
              <a:defRPr sz="3000" b="1" i="0" cap="none" baseline="0">
                <a:solidFill>
                  <a:schemeClr val="tx1"/>
                </a:solidFill>
                <a:latin typeface="+mj-lt"/>
                <a:cs typeface="Flama-Extrabold"/>
              </a:defRPr>
            </a:lvl1pPr>
          </a:lstStyle>
          <a:p>
            <a:r>
              <a:rPr lang="en-US" dirty="0"/>
              <a:t>Click to edit master title</a:t>
            </a:r>
          </a:p>
        </p:txBody>
      </p:sp>
      <p:sp>
        <p:nvSpPr>
          <p:cNvPr id="19"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6046105" y="1727200"/>
            <a:ext cx="5701395" cy="4445005"/>
          </a:xfrm>
        </p:spPr>
        <p:txBody>
          <a:bodyPr>
            <a:noAutofit/>
          </a:bodyPr>
          <a:lstStyle>
            <a:lvl1pPr marL="0" indent="0" algn="l">
              <a:lnSpc>
                <a:spcPct val="90000"/>
              </a:lnSpc>
              <a:buNone/>
              <a:defRPr sz="1600" b="0" i="0" cap="none">
                <a:solidFill>
                  <a:schemeClr val="accent1"/>
                </a:solidFill>
                <a:latin typeface="+mn-l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4003821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oint">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14852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1" i="0" baseline="0" dirty="0">
              <a:solidFill>
                <a:srgbClr val="FFFFFF"/>
              </a:solidFill>
              <a:latin typeface="Flama" pitchFamily="50" charset="0"/>
              <a:ea typeface="+mj-ea"/>
              <a:sym typeface="Flama" pitchFamily="50" charset="0"/>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1" i="0" cap="none" baseline="0">
                <a:solidFill>
                  <a:schemeClr val="bg1"/>
                </a:solidFill>
                <a:latin typeface="+mj-lt"/>
                <a:cs typeface="Flama-Extrabold"/>
              </a:defRPr>
            </a:lvl1pPr>
          </a:lstStyle>
          <a:p>
            <a:r>
              <a:rPr lang="en-US" dirty="0"/>
              <a:t>Click to edit Master title style</a:t>
            </a:r>
          </a:p>
        </p:txBody>
      </p:sp>
      <p:sp>
        <p:nvSpPr>
          <p:cNvPr id="5" name="TextBox 4"/>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pic>
        <p:nvPicPr>
          <p:cNvPr id="11" name="Picture 10">
            <a:extLst>
              <a:ext uri="{FF2B5EF4-FFF2-40B4-BE49-F238E27FC236}">
                <a16:creationId xmlns:a16="http://schemas.microsoft.com/office/drawing/2014/main" id="{F281D232-FDBE-40CD-9E2B-E220E4E81D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42863" y="6101135"/>
            <a:ext cx="558484" cy="566364"/>
          </a:xfrm>
          <a:prstGeom prst="rect">
            <a:avLst/>
          </a:prstGeom>
        </p:spPr>
      </p:pic>
    </p:spTree>
    <p:extLst>
      <p:ext uri="{BB962C8B-B14F-4D97-AF65-F5344CB8AC3E}">
        <p14:creationId xmlns:p14="http://schemas.microsoft.com/office/powerpoint/2010/main" val="2847384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76400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ext Placeholder 5"/>
          <p:cNvSpPr>
            <a:spLocks noGrp="1"/>
          </p:cNvSpPr>
          <p:nvPr>
            <p:ph type="body" sz="quarter" idx="10" hasCustomPrompt="1"/>
          </p:nvPr>
        </p:nvSpPr>
        <p:spPr>
          <a:xfrm>
            <a:off x="8420100" y="1981203"/>
            <a:ext cx="3327400" cy="4191002"/>
          </a:xfrm>
        </p:spPr>
        <p:txBody>
          <a:bodyPr/>
          <a:lstStyle>
            <a:lvl1pPr>
              <a:defRPr sz="2800" cap="none" baseline="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a:t>
            </a:r>
            <a:endParaRPr lang="en-GB" dirty="0"/>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6"/>
          <a:srcRect l="35286" t="20721" r="32316" b="56646"/>
          <a:stretch/>
        </p:blipFill>
        <p:spPr>
          <a:xfrm>
            <a:off x="7874006" y="124230"/>
            <a:ext cx="1866901" cy="1552170"/>
          </a:xfrm>
          <a:prstGeom prst="rect">
            <a:avLst/>
          </a:prstGeom>
        </p:spPr>
      </p:pic>
      <p:sp>
        <p:nvSpPr>
          <p:cNvPr id="15" name="Rectangle 14"/>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6" name="Title 1"/>
          <p:cNvSpPr>
            <a:spLocks noGrp="1"/>
          </p:cNvSpPr>
          <p:nvPr>
            <p:ph type="title" hasCustomPrompt="1"/>
          </p:nvPr>
        </p:nvSpPr>
        <p:spPr>
          <a:xfrm>
            <a:off x="575094" y="691755"/>
            <a:ext cx="6740106" cy="603646"/>
          </a:xfrm>
        </p:spPr>
        <p:txBody>
          <a:bodyPr>
            <a:noAutofit/>
          </a:bodyPr>
          <a:lstStyle>
            <a:lvl1pPr>
              <a:defRPr sz="3000" cap="none" baseline="0"/>
            </a:lvl1pPr>
          </a:lstStyle>
          <a:p>
            <a:r>
              <a:rPr lang="en-US" dirty="0"/>
              <a:t>Click to add title</a:t>
            </a:r>
          </a:p>
        </p:txBody>
      </p:sp>
      <p:sp>
        <p:nvSpPr>
          <p:cNvPr id="17" name="Text Placeholder 9"/>
          <p:cNvSpPr>
            <a:spLocks noGrp="1"/>
          </p:cNvSpPr>
          <p:nvPr>
            <p:ph type="body" sz="quarter" idx="11"/>
          </p:nvPr>
        </p:nvSpPr>
        <p:spPr>
          <a:xfrm>
            <a:off x="575094" y="1981203"/>
            <a:ext cx="6740106" cy="4191002"/>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2523172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18793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Text Placeholder 4"/>
          <p:cNvSpPr>
            <a:spLocks noGrp="1"/>
          </p:cNvSpPr>
          <p:nvPr>
            <p:ph type="body" sz="quarter" idx="10"/>
          </p:nvPr>
        </p:nvSpPr>
        <p:spPr>
          <a:xfrm>
            <a:off x="8420100" y="691754"/>
            <a:ext cx="3327400" cy="5480450"/>
          </a:xfrm>
        </p:spPr>
        <p:txBody>
          <a:bodyPr/>
          <a:lstStyle>
            <a:lvl1pPr marL="285750" indent="-285750">
              <a:lnSpc>
                <a:spcPct val="100000"/>
              </a:lnSpc>
              <a:spcAft>
                <a:spcPts val="0"/>
              </a:spcAft>
              <a:buClr>
                <a:schemeClr val="bg1"/>
              </a:buClr>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Rectangle 14"/>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6" name="Title 1"/>
          <p:cNvSpPr>
            <a:spLocks noGrp="1"/>
          </p:cNvSpPr>
          <p:nvPr>
            <p:ph type="title" hasCustomPrompt="1"/>
          </p:nvPr>
        </p:nvSpPr>
        <p:spPr>
          <a:xfrm>
            <a:off x="575094" y="691755"/>
            <a:ext cx="6740106" cy="603646"/>
          </a:xfrm>
        </p:spPr>
        <p:txBody>
          <a:bodyPr>
            <a:noAutofit/>
          </a:bodyPr>
          <a:lstStyle>
            <a:lvl1pPr>
              <a:defRPr sz="3000" cap="none" baseline="0"/>
            </a:lvl1pPr>
          </a:lstStyle>
          <a:p>
            <a:r>
              <a:rPr lang="en-US" dirty="0"/>
              <a:t>Click to add title</a:t>
            </a:r>
          </a:p>
        </p:txBody>
      </p:sp>
      <p:sp>
        <p:nvSpPr>
          <p:cNvPr id="17" name="Text Placeholder 9"/>
          <p:cNvSpPr>
            <a:spLocks noGrp="1"/>
          </p:cNvSpPr>
          <p:nvPr>
            <p:ph type="body" sz="quarter" idx="11"/>
          </p:nvPr>
        </p:nvSpPr>
        <p:spPr>
          <a:xfrm>
            <a:off x="575094" y="1981203"/>
            <a:ext cx="6740106" cy="4191002"/>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87530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Chart &amp;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61923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dirty="0"/>
          </a:p>
        </p:txBody>
      </p:sp>
      <p:sp>
        <p:nvSpPr>
          <p:cNvPr id="18" name="Content Placeholder 9"/>
          <p:cNvSpPr>
            <a:spLocks noGrp="1"/>
          </p:cNvSpPr>
          <p:nvPr>
            <p:ph idx="1" hasCustomPrompt="1"/>
          </p:nvPr>
        </p:nvSpPr>
        <p:spPr>
          <a:xfrm>
            <a:off x="575094" y="1381176"/>
            <a:ext cx="3405028" cy="1274590"/>
          </a:xfrm>
        </p:spPr>
        <p:txBody>
          <a:bodyPr>
            <a:noAutofit/>
          </a:bodyPr>
          <a:lstStyle>
            <a:lvl1pPr marL="0" indent="0">
              <a:buNone/>
              <a:defRPr/>
            </a:lvl1pPr>
          </a:lstStyle>
          <a:p>
            <a:pPr lvl="0"/>
            <a:r>
              <a:rPr lang="en-US" dirty="0"/>
              <a:t>Object</a:t>
            </a:r>
          </a:p>
        </p:txBody>
      </p:sp>
      <p:sp>
        <p:nvSpPr>
          <p:cNvPr id="19" name="Content Placeholder 9"/>
          <p:cNvSpPr>
            <a:spLocks noGrp="1"/>
          </p:cNvSpPr>
          <p:nvPr>
            <p:ph idx="13" hasCustomPrompt="1"/>
          </p:nvPr>
        </p:nvSpPr>
        <p:spPr>
          <a:xfrm>
            <a:off x="4458783" y="1381176"/>
            <a:ext cx="3405028" cy="1274590"/>
          </a:xfrm>
        </p:spPr>
        <p:txBody>
          <a:bodyPr>
            <a:noAutofit/>
          </a:bodyPr>
          <a:lstStyle>
            <a:lvl1pPr marL="0" indent="0">
              <a:buNone/>
              <a:defRPr/>
            </a:lvl1pPr>
          </a:lstStyle>
          <a:p>
            <a:pPr lvl="0"/>
            <a:r>
              <a:rPr lang="en-US" dirty="0"/>
              <a:t>Object</a:t>
            </a:r>
          </a:p>
        </p:txBody>
      </p:sp>
      <p:sp>
        <p:nvSpPr>
          <p:cNvPr id="20" name="Content Placeholder 9"/>
          <p:cNvSpPr>
            <a:spLocks noGrp="1"/>
          </p:cNvSpPr>
          <p:nvPr>
            <p:ph idx="14" hasCustomPrompt="1"/>
          </p:nvPr>
        </p:nvSpPr>
        <p:spPr>
          <a:xfrm>
            <a:off x="8342473" y="1381176"/>
            <a:ext cx="3405028" cy="1274590"/>
          </a:xfrm>
        </p:spPr>
        <p:txBody>
          <a:bodyPr>
            <a:noAutofit/>
          </a:bodyPr>
          <a:lstStyle>
            <a:lvl1pPr marL="0" indent="0">
              <a:buNone/>
              <a:defRPr/>
            </a:lvl1pPr>
          </a:lstStyle>
          <a:p>
            <a:pPr lvl="0"/>
            <a:r>
              <a:rPr lang="en-US" dirty="0"/>
              <a:t>Object</a:t>
            </a:r>
          </a:p>
        </p:txBody>
      </p:sp>
      <p:sp>
        <p:nvSpPr>
          <p:cNvPr id="21" name="Content Placeholder 9"/>
          <p:cNvSpPr>
            <a:spLocks noGrp="1"/>
          </p:cNvSpPr>
          <p:nvPr>
            <p:ph idx="15" hasCustomPrompt="1"/>
          </p:nvPr>
        </p:nvSpPr>
        <p:spPr>
          <a:xfrm>
            <a:off x="575094" y="2920286"/>
            <a:ext cx="3405028" cy="1274590"/>
          </a:xfrm>
        </p:spPr>
        <p:txBody>
          <a:bodyPr>
            <a:noAutofit/>
          </a:bodyPr>
          <a:lstStyle>
            <a:lvl1pPr marL="0" indent="0">
              <a:buNone/>
              <a:defRPr/>
            </a:lvl1pPr>
          </a:lstStyle>
          <a:p>
            <a:pPr lvl="0"/>
            <a:r>
              <a:rPr lang="en-US" dirty="0"/>
              <a:t>Object</a:t>
            </a:r>
          </a:p>
        </p:txBody>
      </p:sp>
      <p:sp>
        <p:nvSpPr>
          <p:cNvPr id="22" name="Content Placeholder 9"/>
          <p:cNvSpPr>
            <a:spLocks noGrp="1"/>
          </p:cNvSpPr>
          <p:nvPr>
            <p:ph idx="16" hasCustomPrompt="1"/>
          </p:nvPr>
        </p:nvSpPr>
        <p:spPr>
          <a:xfrm>
            <a:off x="4458783" y="2920286"/>
            <a:ext cx="3405028" cy="1274590"/>
          </a:xfrm>
        </p:spPr>
        <p:txBody>
          <a:bodyPr>
            <a:noAutofit/>
          </a:bodyPr>
          <a:lstStyle>
            <a:lvl1pPr marL="0" indent="0">
              <a:buNone/>
              <a:defRPr/>
            </a:lvl1pPr>
          </a:lstStyle>
          <a:p>
            <a:pPr lvl="0"/>
            <a:r>
              <a:rPr lang="en-US" dirty="0"/>
              <a:t>Object</a:t>
            </a:r>
          </a:p>
        </p:txBody>
      </p:sp>
      <p:sp>
        <p:nvSpPr>
          <p:cNvPr id="23" name="Content Placeholder 9"/>
          <p:cNvSpPr>
            <a:spLocks noGrp="1"/>
          </p:cNvSpPr>
          <p:nvPr>
            <p:ph idx="17" hasCustomPrompt="1"/>
          </p:nvPr>
        </p:nvSpPr>
        <p:spPr>
          <a:xfrm>
            <a:off x="8342473" y="2920286"/>
            <a:ext cx="3405028" cy="1274590"/>
          </a:xfrm>
        </p:spPr>
        <p:txBody>
          <a:bodyPr>
            <a:noAutofit/>
          </a:bodyPr>
          <a:lstStyle>
            <a:lvl1pPr marL="0" indent="0">
              <a:buNone/>
              <a:defRPr/>
            </a:lvl1pPr>
          </a:lstStyle>
          <a:p>
            <a:pPr lvl="0"/>
            <a:r>
              <a:rPr lang="en-US" dirty="0"/>
              <a:t>Object</a:t>
            </a:r>
          </a:p>
        </p:txBody>
      </p:sp>
      <p:sp>
        <p:nvSpPr>
          <p:cNvPr id="24" name="Content Placeholder 9"/>
          <p:cNvSpPr>
            <a:spLocks noGrp="1"/>
          </p:cNvSpPr>
          <p:nvPr>
            <p:ph idx="18" hasCustomPrompt="1"/>
          </p:nvPr>
        </p:nvSpPr>
        <p:spPr>
          <a:xfrm>
            <a:off x="575094" y="4459396"/>
            <a:ext cx="1644850" cy="1645920"/>
          </a:xfrm>
        </p:spPr>
        <p:txBody>
          <a:bodyPr>
            <a:noAutofit/>
          </a:bodyPr>
          <a:lstStyle>
            <a:lvl1pPr marL="0" indent="0">
              <a:buNone/>
              <a:defRPr sz="1200"/>
            </a:lvl1pPr>
          </a:lstStyle>
          <a:p>
            <a:pPr lvl="0"/>
            <a:r>
              <a:rPr lang="en-US" dirty="0"/>
              <a:t>Object</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hasCustomPrompt="1"/>
          </p:nvPr>
        </p:nvSpPr>
        <p:spPr>
          <a:xfrm>
            <a:off x="2480605" y="4459396"/>
            <a:ext cx="1644850" cy="1645920"/>
          </a:xfrm>
        </p:spPr>
        <p:txBody>
          <a:bodyPr>
            <a:noAutofit/>
          </a:bodyPr>
          <a:lstStyle>
            <a:lvl1pPr marL="0" indent="0">
              <a:buNone/>
              <a:defRPr sz="1200"/>
            </a:lvl1pPr>
          </a:lstStyle>
          <a:p>
            <a:pPr lvl="0"/>
            <a:r>
              <a:rPr lang="en-US" dirty="0"/>
              <a:t>Object</a:t>
            </a:r>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hasCustomPrompt="1"/>
          </p:nvPr>
        </p:nvSpPr>
        <p:spPr>
          <a:xfrm>
            <a:off x="4386116" y="4459396"/>
            <a:ext cx="1644850" cy="1645920"/>
          </a:xfrm>
        </p:spPr>
        <p:txBody>
          <a:bodyPr>
            <a:noAutofit/>
          </a:bodyPr>
          <a:lstStyle>
            <a:lvl1pPr marL="0" indent="0">
              <a:buNone/>
              <a:defRPr sz="1200"/>
            </a:lvl1pPr>
          </a:lstStyle>
          <a:p>
            <a:pPr lvl="0"/>
            <a:r>
              <a:rPr lang="en-US" dirty="0"/>
              <a:t>Object</a:t>
            </a:r>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hasCustomPrompt="1"/>
          </p:nvPr>
        </p:nvSpPr>
        <p:spPr>
          <a:xfrm>
            <a:off x="6291627" y="4459396"/>
            <a:ext cx="1644850" cy="1645920"/>
          </a:xfrm>
        </p:spPr>
        <p:txBody>
          <a:bodyPr>
            <a:noAutofit/>
          </a:bodyPr>
          <a:lstStyle>
            <a:lvl1pPr marL="0" indent="0">
              <a:buNone/>
              <a:defRPr sz="1200"/>
            </a:lvl1pPr>
          </a:lstStyle>
          <a:p>
            <a:pPr lvl="0"/>
            <a:r>
              <a:rPr lang="en-US" dirty="0"/>
              <a:t>Object</a:t>
            </a:r>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hasCustomPrompt="1"/>
          </p:nvPr>
        </p:nvSpPr>
        <p:spPr>
          <a:xfrm>
            <a:off x="8197138" y="4459396"/>
            <a:ext cx="1644850" cy="1645920"/>
          </a:xfrm>
        </p:spPr>
        <p:txBody>
          <a:bodyPr>
            <a:noAutofit/>
          </a:bodyPr>
          <a:lstStyle>
            <a:lvl1pPr marL="0" indent="0">
              <a:buNone/>
              <a:defRPr sz="1200"/>
            </a:lvl1pPr>
          </a:lstStyle>
          <a:p>
            <a:pPr lvl="0"/>
            <a:r>
              <a:rPr lang="en-US" dirty="0"/>
              <a:t>Object</a:t>
            </a:r>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hasCustomPrompt="1"/>
          </p:nvPr>
        </p:nvSpPr>
        <p:spPr>
          <a:xfrm>
            <a:off x="10102649" y="4459396"/>
            <a:ext cx="1644850" cy="1645920"/>
          </a:xfrm>
        </p:spPr>
        <p:txBody>
          <a:bodyPr>
            <a:noAutofit/>
          </a:bodyPr>
          <a:lstStyle>
            <a:lvl1pPr marL="0" indent="0">
              <a:buNone/>
              <a:defRPr sz="1200"/>
            </a:lvl1pPr>
          </a:lstStyle>
          <a:p>
            <a:pPr lvl="0"/>
            <a:r>
              <a:rPr lang="en-US" dirty="0"/>
              <a:t>Object</a:t>
            </a:r>
          </a:p>
        </p:txBody>
      </p:sp>
      <p:sp>
        <p:nvSpPr>
          <p:cNvPr id="26" name="Rectangle 2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27" name="Title 1"/>
          <p:cNvSpPr>
            <a:spLocks noGrp="1"/>
          </p:cNvSpPr>
          <p:nvPr>
            <p:ph type="title" hasCustomPrompt="1"/>
          </p:nvPr>
        </p:nvSpPr>
        <p:spPr>
          <a:xfrm>
            <a:off x="575094" y="691755"/>
            <a:ext cx="11172406" cy="603646"/>
          </a:xfrm>
        </p:spPr>
        <p:txBody>
          <a:bodyPr>
            <a:noAutofit/>
          </a:bodyPr>
          <a:lstStyle>
            <a:lvl1pPr>
              <a:defRPr sz="3000" cap="none" baseline="0"/>
            </a:lvl1pPr>
          </a:lstStyle>
          <a:p>
            <a:r>
              <a:rPr lang="en-US" dirty="0"/>
              <a:t>Click to add title</a:t>
            </a:r>
          </a:p>
        </p:txBody>
      </p:sp>
    </p:spTree>
    <p:extLst>
      <p:ext uri="{BB962C8B-B14F-4D97-AF65-F5344CB8AC3E}">
        <p14:creationId xmlns:p14="http://schemas.microsoft.com/office/powerpoint/2010/main" val="48972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90900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CA68FB89-C866-48C1-B5E0-8FE5B524710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8231"/>
          <a:stretch/>
        </p:blipFill>
        <p:spPr>
          <a:xfrm>
            <a:off x="11417305" y="6101135"/>
            <a:ext cx="609601" cy="566364"/>
          </a:xfrm>
          <a:prstGeom prst="rect">
            <a:avLst/>
          </a:prstGeom>
        </p:spPr>
      </p:pic>
      <p:sp>
        <p:nvSpPr>
          <p:cNvPr id="13" name="Rectangle 12"/>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5" name="Rectangle 14"/>
          <p:cNvSpPr/>
          <p:nvPr userDrawn="1"/>
        </p:nvSpPr>
        <p:spPr>
          <a:xfrm>
            <a:off x="5700712" y="990600"/>
            <a:ext cx="1883738" cy="1884191"/>
          </a:xfrm>
          <a:prstGeom prst="rect">
            <a:avLst/>
          </a:prstGeom>
          <a:solidFill>
            <a:srgbClr val="1E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7" name="Rectangle 16"/>
          <p:cNvSpPr/>
          <p:nvPr userDrawn="1"/>
        </p:nvSpPr>
        <p:spPr>
          <a:xfrm>
            <a:off x="7696030" y="1600165"/>
            <a:ext cx="1274400" cy="1274625"/>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9" name="Rectangle 18"/>
          <p:cNvSpPr/>
          <p:nvPr userDrawn="1"/>
        </p:nvSpPr>
        <p:spPr>
          <a:xfrm>
            <a:off x="8468029" y="2996608"/>
            <a:ext cx="1770313" cy="1770314"/>
          </a:xfrm>
          <a:prstGeom prst="rect">
            <a:avLst/>
          </a:prstGeom>
          <a:solidFill>
            <a:srgbClr val="1E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0" name="Rectangle 19"/>
          <p:cNvSpPr/>
          <p:nvPr userDrawn="1"/>
        </p:nvSpPr>
        <p:spPr>
          <a:xfrm>
            <a:off x="5700711" y="2996608"/>
            <a:ext cx="2641555" cy="2642191"/>
          </a:xfrm>
          <a:prstGeom prst="rect">
            <a:avLst/>
          </a:prstGeom>
          <a:solidFill>
            <a:srgbClr val="69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1" name="Rectangle 20">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accent1">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itle Placeholder 1"/>
          <p:cNvSpPr>
            <a:spLocks noGrp="1"/>
          </p:cNvSpPr>
          <p:nvPr>
            <p:ph type="title" hasCustomPrompt="1"/>
          </p:nvPr>
        </p:nvSpPr>
        <p:spPr>
          <a:xfrm>
            <a:off x="423386" y="990600"/>
            <a:ext cx="4936560" cy="4648200"/>
          </a:xfrm>
          <a:prstGeom prst="rect">
            <a:avLst/>
          </a:prstGeom>
        </p:spPr>
        <p:txBody>
          <a:bodyPr vert="horz" wrap="square" lIns="91440" tIns="45720" rIns="91440" bIns="45720" rtlCol="0" anchor="ctr">
            <a:noAutofit/>
          </a:bodyPr>
          <a:lstStyle>
            <a:lvl1pPr>
              <a:defRPr sz="3600" cap="none" baseline="0">
                <a:solidFill>
                  <a:schemeClr val="bg1"/>
                </a:solidFill>
              </a:defRPr>
            </a:lvl1pPr>
          </a:lstStyle>
          <a:p>
            <a:r>
              <a:rPr lang="en-US" dirty="0"/>
              <a:t>Questions?</a:t>
            </a:r>
          </a:p>
        </p:txBody>
      </p:sp>
    </p:spTree>
    <p:extLst>
      <p:ext uri="{BB962C8B-B14F-4D97-AF65-F5344CB8AC3E}">
        <p14:creationId xmlns:p14="http://schemas.microsoft.com/office/powerpoint/2010/main" val="3783619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b="1" cap="none" baseline="0" dirty="0">
                <a:solidFill>
                  <a:srgbClr val="1E3250"/>
                </a:solidFill>
                <a:latin typeface="+mj-lt"/>
                <a:cs typeface="Flama-Extrabold"/>
              </a:rPr>
              <a:t>Grid</a:t>
            </a:r>
          </a:p>
        </p:txBody>
      </p:sp>
    </p:spTree>
    <p:extLst>
      <p:ext uri="{BB962C8B-B14F-4D97-AF65-F5344CB8AC3E}">
        <p14:creationId xmlns:p14="http://schemas.microsoft.com/office/powerpoint/2010/main" val="156267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88190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Placeholder 1"/>
          <p:cNvSpPr>
            <a:spLocks noGrp="1"/>
          </p:cNvSpPr>
          <p:nvPr>
            <p:ph type="title"/>
          </p:nvPr>
        </p:nvSpPr>
        <p:spPr>
          <a:xfrm>
            <a:off x="575094" y="691755"/>
            <a:ext cx="11172406" cy="563231"/>
          </a:xfrm>
          <a:prstGeom prst="rect">
            <a:avLst/>
          </a:prstGeom>
        </p:spPr>
        <p:txBody>
          <a:bodyPr vert="horz" wrap="square" lIns="91440" tIns="45720" rIns="91440" bIns="45720" rtlCol="0" anchor="t">
            <a:spAutoFit/>
          </a:bodyPr>
          <a:lstStyle>
            <a:lvl1pPr>
              <a:defRPr sz="3400">
                <a:latin typeface="+mj-lt"/>
                <a:ea typeface="+mj-ea"/>
                <a:cs typeface="+mj-cs"/>
                <a:sym typeface="+mj-lt"/>
              </a:defRPr>
            </a:lvl1pPr>
          </a:lstStyle>
          <a:p>
            <a:r>
              <a:rPr lang="en-US" dirty="0"/>
              <a:t>Click to add title</a:t>
            </a: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593934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Flama" pitchFamily="50" charset="0"/>
              <a:ea typeface="+mj-ea"/>
              <a:sym typeface="Flama" pitchFamily="50" charset="0"/>
            </a:endParaRPr>
          </a:p>
        </p:txBody>
      </p:sp>
      <p:sp>
        <p:nvSpPr>
          <p:cNvPr id="18" name="Rectangle 17">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pic>
        <p:nvPicPr>
          <p:cNvPr id="19" name="Picture 18">
            <a:extLst>
              <a:ext uri="{FF2B5EF4-FFF2-40B4-BE49-F238E27FC236}">
                <a16:creationId xmlns:a16="http://schemas.microsoft.com/office/drawing/2014/main" id="{454C3654-6AB9-4D36-AA63-C6B023360B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userDrawn="1">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mj-lt"/>
                <a:cs typeface="Flama-Extrabold"/>
              </a:defRPr>
            </a:lvl1pPr>
          </a:lstStyle>
          <a:p>
            <a:r>
              <a:rPr lang="en-US" dirty="0"/>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mn-lt"/>
            </a:endParaRPr>
          </a:p>
        </p:txBody>
      </p:sp>
      <p:sp>
        <p:nvSpPr>
          <p:cNvPr id="9" name="Picture Placeholder 5">
            <a:extLst>
              <a:ext uri="{FF2B5EF4-FFF2-40B4-BE49-F238E27FC236}">
                <a16:creationId xmlns:a16="http://schemas.microsoft.com/office/drawing/2014/main" id="{F1F60866-FB12-4C7F-89FD-469EACD77C7B}"/>
              </a:ext>
            </a:extLst>
          </p:cNvPr>
          <p:cNvSpPr>
            <a:spLocks noGrp="1"/>
          </p:cNvSpPr>
          <p:nvPr userDrawn="1">
            <p:ph type="pic" sz="quarter" idx="11"/>
          </p:nvPr>
        </p:nvSpPr>
        <p:spPr>
          <a:xfrm>
            <a:off x="2103008" y="6324600"/>
            <a:ext cx="1434290" cy="381000"/>
          </a:xfrm>
        </p:spPr>
        <p:txBody>
          <a:bodyPr/>
          <a:lstStyle>
            <a:lvl1pPr>
              <a:defRPr sz="1200">
                <a:latin typeface="+mn-lt"/>
              </a:defRPr>
            </a:lvl1pPr>
          </a:lstStyle>
          <a:p>
            <a:r>
              <a:rPr lang="en-US" dirty="0"/>
              <a:t>Click icon to add picture</a:t>
            </a:r>
            <a:endParaRPr lang="en-GB" dirty="0"/>
          </a:p>
        </p:txBody>
      </p:sp>
      <p:sp>
        <p:nvSpPr>
          <p:cNvPr id="10" name="Picture Placeholder 5">
            <a:extLst>
              <a:ext uri="{FF2B5EF4-FFF2-40B4-BE49-F238E27FC236}">
                <a16:creationId xmlns:a16="http://schemas.microsoft.com/office/drawing/2014/main" id="{47D3ABB4-8B4E-486D-99FA-648D1B4C9CF0}"/>
              </a:ext>
            </a:extLst>
          </p:cNvPr>
          <p:cNvSpPr>
            <a:spLocks noGrp="1"/>
          </p:cNvSpPr>
          <p:nvPr userDrawn="1">
            <p:ph type="pic" sz="quarter" idx="12"/>
          </p:nvPr>
        </p:nvSpPr>
        <p:spPr>
          <a:xfrm>
            <a:off x="3759896" y="6324600"/>
            <a:ext cx="1434290" cy="381000"/>
          </a:xfrm>
        </p:spPr>
        <p:txBody>
          <a:bodyPr/>
          <a:lstStyle>
            <a:lvl1pPr>
              <a:defRPr sz="1200">
                <a:latin typeface="+mn-lt"/>
              </a:defRPr>
            </a:lvl1pPr>
          </a:lstStyle>
          <a:p>
            <a:r>
              <a:rPr lang="en-US" dirty="0"/>
              <a:t>Click icon to add picture</a:t>
            </a:r>
            <a:endParaRPr lang="en-GB" dirty="0"/>
          </a:p>
        </p:txBody>
      </p:sp>
      <p:sp>
        <p:nvSpPr>
          <p:cNvPr id="11" name="Picture Placeholder 5">
            <a:extLst>
              <a:ext uri="{FF2B5EF4-FFF2-40B4-BE49-F238E27FC236}">
                <a16:creationId xmlns:a16="http://schemas.microsoft.com/office/drawing/2014/main" id="{F2CE03D9-14EE-4BEB-864F-DA23C599F486}"/>
              </a:ext>
            </a:extLst>
          </p:cNvPr>
          <p:cNvSpPr>
            <a:spLocks noGrp="1"/>
          </p:cNvSpPr>
          <p:nvPr userDrawn="1">
            <p:ph type="pic" sz="quarter" idx="13"/>
          </p:nvPr>
        </p:nvSpPr>
        <p:spPr>
          <a:xfrm>
            <a:off x="5416784" y="6324600"/>
            <a:ext cx="1434290" cy="381000"/>
          </a:xfrm>
        </p:spPr>
        <p:txBody>
          <a:bodyPr/>
          <a:lstStyle>
            <a:lvl1pPr>
              <a:defRPr sz="1200">
                <a:latin typeface="+mn-lt"/>
              </a:defRPr>
            </a:lvl1pPr>
          </a:lstStyle>
          <a:p>
            <a:r>
              <a:rPr lang="en-US" dirty="0"/>
              <a:t>Click icon to add picture</a:t>
            </a:r>
            <a:endParaRPr lang="en-GB" dirty="0"/>
          </a:p>
        </p:txBody>
      </p:sp>
      <p:sp>
        <p:nvSpPr>
          <p:cNvPr id="12" name="Picture Placeholder 5">
            <a:extLst>
              <a:ext uri="{FF2B5EF4-FFF2-40B4-BE49-F238E27FC236}">
                <a16:creationId xmlns:a16="http://schemas.microsoft.com/office/drawing/2014/main" id="{0FFD9BCB-923A-4F9A-A712-B3BE46C1CD6C}"/>
              </a:ext>
            </a:extLst>
          </p:cNvPr>
          <p:cNvSpPr>
            <a:spLocks noGrp="1"/>
          </p:cNvSpPr>
          <p:nvPr userDrawn="1">
            <p:ph type="pic" sz="quarter" idx="14"/>
          </p:nvPr>
        </p:nvSpPr>
        <p:spPr>
          <a:xfrm>
            <a:off x="7073672" y="6324600"/>
            <a:ext cx="1434290" cy="381000"/>
          </a:xfrm>
        </p:spPr>
        <p:txBody>
          <a:bodyPr/>
          <a:lstStyle>
            <a:lvl1pPr>
              <a:defRPr sz="1200">
                <a:latin typeface="+mn-lt"/>
              </a:defRPr>
            </a:lvl1pPr>
          </a:lstStyle>
          <a:p>
            <a:r>
              <a:rPr lang="en-US" dirty="0"/>
              <a:t>Click icon to add picture</a:t>
            </a:r>
            <a:endParaRPr lang="en-GB" dirty="0"/>
          </a:p>
        </p:txBody>
      </p:sp>
      <p:sp>
        <p:nvSpPr>
          <p:cNvPr id="13" name="Picture Placeholder 5">
            <a:extLst>
              <a:ext uri="{FF2B5EF4-FFF2-40B4-BE49-F238E27FC236}">
                <a16:creationId xmlns:a16="http://schemas.microsoft.com/office/drawing/2014/main" id="{7CDA3725-0B55-460C-9E1E-DF4E8BE35DB0}"/>
              </a:ext>
            </a:extLst>
          </p:cNvPr>
          <p:cNvSpPr>
            <a:spLocks noGrp="1"/>
          </p:cNvSpPr>
          <p:nvPr userDrawn="1">
            <p:ph type="pic" sz="quarter" idx="15"/>
          </p:nvPr>
        </p:nvSpPr>
        <p:spPr>
          <a:xfrm>
            <a:off x="10387446" y="6324600"/>
            <a:ext cx="1434290" cy="381000"/>
          </a:xfrm>
        </p:spPr>
        <p:txBody>
          <a:bodyPr/>
          <a:lstStyle>
            <a:lvl1pPr>
              <a:defRPr sz="1200">
                <a:latin typeface="+mn-lt"/>
              </a:defRPr>
            </a:lvl1pPr>
          </a:lstStyle>
          <a:p>
            <a:r>
              <a:rPr lang="en-US" dirty="0"/>
              <a:t>Click icon to add picture</a:t>
            </a:r>
            <a:endParaRPr lang="en-GB" dirty="0"/>
          </a:p>
        </p:txBody>
      </p:sp>
      <p:sp>
        <p:nvSpPr>
          <p:cNvPr id="17" name="Picture Placeholder 5">
            <a:extLst>
              <a:ext uri="{FF2B5EF4-FFF2-40B4-BE49-F238E27FC236}">
                <a16:creationId xmlns:a16="http://schemas.microsoft.com/office/drawing/2014/main" id="{B4CE06B9-B03D-45B7-815F-9EFE78664780}"/>
              </a:ext>
            </a:extLst>
          </p:cNvPr>
          <p:cNvSpPr>
            <a:spLocks noGrp="1"/>
          </p:cNvSpPr>
          <p:nvPr userDrawn="1">
            <p:ph type="pic" sz="quarter" idx="16"/>
          </p:nvPr>
        </p:nvSpPr>
        <p:spPr>
          <a:xfrm>
            <a:off x="446120" y="6324600"/>
            <a:ext cx="1434290" cy="381000"/>
          </a:xfrm>
        </p:spPr>
        <p:txBody>
          <a:bodyPr/>
          <a:lstStyle>
            <a:lvl1pPr>
              <a:defRPr sz="1200">
                <a:latin typeface="+mn-lt"/>
              </a:defRPr>
            </a:lvl1pPr>
          </a:lstStyle>
          <a:p>
            <a:r>
              <a:rPr lang="en-US" dirty="0"/>
              <a:t>Click icon to add picture</a:t>
            </a:r>
            <a:endParaRPr lang="en-GB" dirty="0"/>
          </a:p>
        </p:txBody>
      </p:sp>
      <p:sp>
        <p:nvSpPr>
          <p:cNvPr id="21" name="Picture Placeholder 4">
            <a:extLst>
              <a:ext uri="{FF2B5EF4-FFF2-40B4-BE49-F238E27FC236}">
                <a16:creationId xmlns:a16="http://schemas.microsoft.com/office/drawing/2014/main" id="{B818ACBE-4CBA-4524-B6A2-AFB3D7C5BC63}"/>
              </a:ext>
            </a:extLst>
          </p:cNvPr>
          <p:cNvSpPr>
            <a:spLocks noGrp="1"/>
          </p:cNvSpPr>
          <p:nvPr userDrawn="1">
            <p:ph type="pic" sz="quarter" idx="19"/>
          </p:nvPr>
        </p:nvSpPr>
        <p:spPr>
          <a:xfrm>
            <a:off x="8724900" y="6324600"/>
            <a:ext cx="1447800" cy="381000"/>
          </a:xfrm>
        </p:spPr>
        <p:txBody>
          <a:bodyPr/>
          <a:lstStyle>
            <a:lvl1pPr>
              <a:defRPr sz="1200">
                <a:latin typeface="+mn-lt"/>
              </a:defRPr>
            </a:lvl1pPr>
          </a:lstStyle>
          <a:p>
            <a:r>
              <a:rPr lang="en-US" dirty="0"/>
              <a:t>Click icon to add picture</a:t>
            </a:r>
            <a:endParaRPr lang="en-GB" dirty="0"/>
          </a:p>
        </p:txBody>
      </p:sp>
    </p:spTree>
    <p:extLst>
      <p:ext uri="{BB962C8B-B14F-4D97-AF65-F5344CB8AC3E}">
        <p14:creationId xmlns:p14="http://schemas.microsoft.com/office/powerpoint/2010/main" val="40445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9665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75094" y="2085628"/>
            <a:ext cx="11172406"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Title Placeholder 1"/>
          <p:cNvSpPr>
            <a:spLocks noGrp="1"/>
          </p:cNvSpPr>
          <p:nvPr>
            <p:ph type="title"/>
          </p:nvPr>
        </p:nvSpPr>
        <p:spPr>
          <a:xfrm>
            <a:off x="575094" y="691755"/>
            <a:ext cx="11172406" cy="563231"/>
          </a:xfrm>
          <a:prstGeom prst="rect">
            <a:avLst/>
          </a:prstGeom>
        </p:spPr>
        <p:txBody>
          <a:bodyPr vert="horz" wrap="square" lIns="91440" tIns="45720" rIns="91440" bIns="45720" rtlCol="0" anchor="t">
            <a:spAutoFit/>
          </a:bodyPr>
          <a:lstStyle>
            <a:lvl1pPr>
              <a:defRPr sz="3400">
                <a:latin typeface="+mj-lt"/>
                <a:ea typeface="+mj-ea"/>
                <a:cs typeface="+mj-cs"/>
                <a:sym typeface="+mj-lt"/>
              </a:defRPr>
            </a:lvl1pPr>
          </a:lstStyle>
          <a:p>
            <a:r>
              <a:rPr lang="en-US" dirty="0"/>
              <a:t>Click to add title</a:t>
            </a:r>
          </a:p>
        </p:txBody>
      </p:sp>
      <p:sp>
        <p:nvSpPr>
          <p:cNvPr id="7" name="Rectangle 6"/>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59256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Flama" pitchFamily="50" charset="0"/>
              <a:ea typeface="+mj-ea"/>
              <a:cs typeface="+mj-cs"/>
              <a:sym typeface="Flama" pitchFamily="50"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575094" y="1544274"/>
            <a:ext cx="3507306" cy="1495794"/>
          </a:xfrm>
          <a:noFill/>
        </p:spPr>
        <p:txBody>
          <a:bodyPr wrap="square" lIns="91440" tIns="45720" rIns="91440" bIns="45720" anchor="b">
            <a:noAutofit/>
          </a:bodyPr>
          <a:lstStyle>
            <a:lvl1pPr>
              <a:defRPr sz="32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858035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9" name="TextBox 8"/>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0" name="Rectangle 9">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303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575094" y="3826800"/>
            <a:ext cx="11172406"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575094" y="3680016"/>
            <a:ext cx="1162010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9" name="Rectangle 8">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2405058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80654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Flama" pitchFamily="50" charset="0"/>
              <a:ea typeface="+mj-ea"/>
              <a:cs typeface="+mj-cs"/>
              <a:sym typeface="Flama" pitchFamily="50"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575094" y="2681103"/>
            <a:ext cx="3182787" cy="1495794"/>
          </a:xfrm>
          <a:prstGeom prst="rect">
            <a:avLst/>
          </a:prstGeom>
        </p:spPr>
        <p:txBody>
          <a:bodyPr lIns="91440" tIns="45720" rIns="91440" bIns="45720" anchor="ctr">
            <a:noAutofit/>
          </a:bodyPr>
          <a:lstStyle>
            <a:lvl1pPr>
              <a:defRPr sz="32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884277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914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575094" y="691755"/>
            <a:ext cx="6311706" cy="563231"/>
          </a:xfrm>
          <a:prstGeom prst="rect">
            <a:avLst/>
          </a:prstGeom>
        </p:spPr>
        <p:txBody>
          <a:bodyPr vert="horz" wrap="square" lIns="91440" tIns="45720" rIns="91440" bIns="45720" anchor="t" anchorCtr="0">
            <a:spAutoFit/>
          </a:bodyPr>
          <a:lstStyle>
            <a:lvl1pPr marL="0" indent="0" algn="l">
              <a:lnSpc>
                <a:spcPct val="90000"/>
              </a:lnSpc>
              <a:spcBef>
                <a:spcPct val="0"/>
              </a:spcBef>
              <a:spcAft>
                <a:spcPts val="0"/>
              </a:spcAft>
              <a:defRPr sz="3400" b="1" i="0" u="none" kern="1200" spc="0">
                <a:solidFill>
                  <a:schemeClr val="accent1">
                    <a:lumMod val="100000"/>
                  </a:schemeClr>
                </a:solidFill>
                <a:latin typeface="Flama" pitchFamily="50" charset="0"/>
                <a:ea typeface="+mj-ea"/>
                <a:cs typeface="+mj-cs"/>
                <a:sym typeface="+mj-lt"/>
              </a:defRPr>
            </a:lvl1pPr>
          </a:lstStyle>
          <a:p>
            <a:pPr lvl="0"/>
            <a:r>
              <a:rPr lang="en-US" dirty="0"/>
              <a:t>Click to add title</a:t>
            </a:r>
          </a:p>
        </p:txBody>
      </p:sp>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59226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4809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75094" y="2681103"/>
            <a:ext cx="3182787" cy="1495794"/>
          </a:xfrm>
          <a:prstGeom prst="rect">
            <a:avLst/>
          </a:prstGeom>
        </p:spPr>
        <p:txBody>
          <a:bodyPr lIns="91440" tIns="45720" rIns="91440" bIns="45720" anchor="ctr">
            <a:noAutofit/>
          </a:bodyPr>
          <a:lstStyle>
            <a:lvl1pPr>
              <a:defRPr sz="3200" b="1" i="0" u="none">
                <a:solidFill>
                  <a:schemeClr val="bg1"/>
                </a:solidFill>
                <a:latin typeface="Flama" pitchFamily="50" charset="0"/>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7" name="Rectangle 16">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1651496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5845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575094" y="1785600"/>
            <a:ext cx="4443306" cy="3286800"/>
          </a:xfrm>
          <a:prstGeom prst="rect">
            <a:avLst/>
          </a:prstGeom>
          <a:noFill/>
        </p:spPr>
        <p:txBody>
          <a:bodyPr wrap="square"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TextBox 16"/>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8" name="Rectangle 17">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1923524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9575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4" name="Title 1"/>
          <p:cNvSpPr>
            <a:spLocks noGrp="1"/>
          </p:cNvSpPr>
          <p:nvPr>
            <p:ph type="title" hasCustomPrompt="1"/>
          </p:nvPr>
        </p:nvSpPr>
        <p:spPr bwMode="blackWhite">
          <a:xfrm>
            <a:off x="575094" y="1804650"/>
            <a:ext cx="6302458" cy="3286800"/>
          </a:xfrm>
          <a:prstGeom prst="rect">
            <a:avLst/>
          </a:prstGeom>
        </p:spPr>
        <p:txBody>
          <a:bodyPr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edit title</a:t>
            </a:r>
          </a:p>
        </p:txBody>
      </p:sp>
      <p:sp>
        <p:nvSpPr>
          <p:cNvPr id="16" name="TextBox 15"/>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7" name="Rectangle 16">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632809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8458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Flama" pitchFamily="50" charset="0"/>
              <a:ea typeface="+mj-ea"/>
              <a:cs typeface="+mj-cs"/>
              <a:sym typeface="Flama" pitchFamily="50"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
        <p:nvSpPr>
          <p:cNvPr id="12" name="Title 2"/>
          <p:cNvSpPr>
            <a:spLocks noGrp="1"/>
          </p:cNvSpPr>
          <p:nvPr>
            <p:ph type="title" hasCustomPrompt="1"/>
          </p:nvPr>
        </p:nvSpPr>
        <p:spPr>
          <a:xfrm>
            <a:off x="575094" y="2764203"/>
            <a:ext cx="2533544" cy="1314311"/>
          </a:xfrm>
        </p:spPr>
        <p:txBody>
          <a:bodyPr lIns="91440" tIns="45720" rIns="91440" bIns="45720" anchor="ctr" anchorCtr="0">
            <a:noAutofit/>
          </a:bodyPr>
          <a:lstStyle>
            <a:lvl1pPr>
              <a:defRPr sz="3200" b="1" i="0" u="none" baseline="0">
                <a:solidFill>
                  <a:schemeClr val="accent1"/>
                </a:solidFill>
                <a:latin typeface="Flama" pitchFamily="50" charset="0"/>
                <a:ea typeface="+mj-ea"/>
                <a:cs typeface="+mj-cs"/>
                <a:sym typeface="+mj-lt"/>
              </a:defRPr>
            </a:lvl1pPr>
          </a:lstStyle>
          <a:p>
            <a:r>
              <a:rPr lang="en-US" dirty="0"/>
              <a:t>Click to add title</a:t>
            </a:r>
          </a:p>
        </p:txBody>
      </p:sp>
    </p:spTree>
    <p:extLst>
      <p:ext uri="{BB962C8B-B14F-4D97-AF65-F5344CB8AC3E}">
        <p14:creationId xmlns:p14="http://schemas.microsoft.com/office/powerpoint/2010/main" val="4167257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07473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75094" y="691755"/>
            <a:ext cx="11172406" cy="603646"/>
          </a:xfrm>
        </p:spPr>
        <p:txBody>
          <a:bodyPr/>
          <a:lstStyle>
            <a:lvl1pPr>
              <a:defRPr sz="3000" cap="none" baseline="0"/>
            </a:lvl1pPr>
          </a:lstStyle>
          <a:p>
            <a:r>
              <a:rPr lang="en-US" dirty="0"/>
              <a:t>Presenters</a:t>
            </a:r>
          </a:p>
        </p:txBody>
      </p:sp>
      <p:sp>
        <p:nvSpPr>
          <p:cNvPr id="3" name="Date Placeholder 2"/>
          <p:cNvSpPr>
            <a:spLocks noGrp="1"/>
          </p:cNvSpPr>
          <p:nvPr>
            <p:ph type="dt" sz="half" idx="10"/>
          </p:nvPr>
        </p:nvSpPr>
        <p:spPr/>
        <p:txBody>
          <a:bodyPr/>
          <a:lstStyle/>
          <a:p>
            <a:endParaRPr lang="en-US" dirty="0"/>
          </a:p>
        </p:txBody>
      </p:sp>
      <p:sp>
        <p:nvSpPr>
          <p:cNvPr id="5" name="Rectangle 4"/>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0" name="Text Placeholder 9"/>
          <p:cNvSpPr>
            <a:spLocks noGrp="1"/>
          </p:cNvSpPr>
          <p:nvPr>
            <p:ph type="body" sz="quarter" idx="11"/>
          </p:nvPr>
        </p:nvSpPr>
        <p:spPr>
          <a:xfrm>
            <a:off x="575094" y="1379796"/>
            <a:ext cx="11172406" cy="4792409"/>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3827557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98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Flama" pitchFamily="50" charset="0"/>
              <a:ea typeface="+mj-ea"/>
              <a:cs typeface="+mj-cs"/>
              <a:sym typeface="Flama" pitchFamily="50"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575094" y="2764203"/>
            <a:ext cx="2533544" cy="1314311"/>
          </a:xfrm>
        </p:spPr>
        <p:txBody>
          <a:bodyPr lIns="91440" tIns="45720" rIns="91440" bIns="45720" anchor="ctr" anchorCtr="0">
            <a:noAutofit/>
          </a:bodyPr>
          <a:lstStyle>
            <a:lvl1pPr>
              <a:defRPr sz="3200" b="1" i="0" u="none" baseline="0">
                <a:solidFill>
                  <a:schemeClr val="bg1"/>
                </a:solidFill>
                <a:latin typeface="Flama" pitchFamily="50" charset="0"/>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08861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575094" y="1785600"/>
            <a:ext cx="4117141" cy="3286800"/>
          </a:xfrm>
          <a:prstGeom prst="rect">
            <a:avLst/>
          </a:prstGeom>
        </p:spPr>
        <p:txBody>
          <a:bodyPr lIns="91440" tIns="45720" rIns="91440" bIns="45720" anchor="ctr">
            <a:noAutofit/>
          </a:bodyPr>
          <a:lstStyle>
            <a:lvl1pPr>
              <a:defRPr sz="44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009208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50213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sp>
        <p:nvSpPr>
          <p:cNvPr id="13" name="Pentagon 3"/>
          <p:cNvSpPr/>
          <p:nvPr userDrawn="1"/>
        </p:nvSpPr>
        <p:spPr bwMode="white">
          <a:xfrm>
            <a:off x="1" y="0"/>
            <a:ext cx="5426920" cy="6858000"/>
          </a:xfrm>
          <a:prstGeom prst="homePlate">
            <a:avLst>
              <a:gd name="adj" fmla="val 129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575094" y="1785600"/>
            <a:ext cx="4117141" cy="3286800"/>
          </a:xfrm>
          <a:prstGeom prst="rect">
            <a:avLst/>
          </a:prstGeom>
        </p:spPr>
        <p:txBody>
          <a:bodyPr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34853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575094" y="691755"/>
            <a:ext cx="4728552" cy="563231"/>
          </a:xfrm>
          <a:prstGeom prst="rect">
            <a:avLst/>
          </a:prstGeom>
        </p:spPr>
        <p:txBody>
          <a:bodyPr vert="horz" wrap="square" lIns="91440" tIns="45720" rIns="91440" bIns="45720" anchor="t" anchorCtr="0">
            <a:spAutoFit/>
          </a:bodyPr>
          <a:lstStyle>
            <a:lvl1pPr marL="0" indent="0" algn="l">
              <a:lnSpc>
                <a:spcPct val="90000"/>
              </a:lnSpc>
              <a:spcBef>
                <a:spcPct val="0"/>
              </a:spcBef>
              <a:spcAft>
                <a:spcPts val="0"/>
              </a:spcAft>
              <a:defRPr sz="3400" b="1" i="0" u="none" kern="1200" spc="0">
                <a:solidFill>
                  <a:schemeClr val="accent1">
                    <a:lumMod val="100000"/>
                  </a:schemeClr>
                </a:solidFill>
                <a:latin typeface="Flama" pitchFamily="50" charset="0"/>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692871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53146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14" name="Pentagon 8"/>
          <p:cNvSpPr/>
          <p:nvPr userDrawn="1"/>
        </p:nvSpPr>
        <p:spPr bwMode="white">
          <a:xfrm>
            <a:off x="0" y="0"/>
            <a:ext cx="6363546" cy="6858000"/>
          </a:xfrm>
          <a:prstGeom prst="homePlate">
            <a:avLst>
              <a:gd name="adj" fmla="val 129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575094" y="691755"/>
            <a:ext cx="4728552" cy="563231"/>
          </a:xfrm>
          <a:prstGeom prst="rect">
            <a:avLst/>
          </a:prstGeom>
        </p:spPr>
        <p:txBody>
          <a:bodyPr vert="horz" wrap="square" lIns="91440" tIns="45720" rIns="91440" bIns="45720" anchor="t" anchorCtr="0">
            <a:spAutoFit/>
          </a:bodyPr>
          <a:lstStyle>
            <a:lvl1pPr marL="0" indent="0" algn="l">
              <a:lnSpc>
                <a:spcPct val="90000"/>
              </a:lnSpc>
              <a:spcBef>
                <a:spcPct val="0"/>
              </a:spcBef>
              <a:spcAft>
                <a:spcPts val="0"/>
              </a:spcAft>
              <a:defRPr sz="3400" b="1" i="0" u="none" kern="1200" spc="0">
                <a:solidFill>
                  <a:schemeClr val="bg1"/>
                </a:solidFill>
                <a:latin typeface="Flama" pitchFamily="50" charset="0"/>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96308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575094" y="691755"/>
            <a:ext cx="6311706" cy="563231"/>
          </a:xfrm>
          <a:prstGeom prst="rect">
            <a:avLst/>
          </a:prstGeom>
        </p:spPr>
        <p:txBody>
          <a:bodyPr vert="horz" wrap="square" lIns="91440" tIns="45720" rIns="91440" bIns="45720" anchor="t" anchorCtr="0">
            <a:spAutoFit/>
          </a:bodyPr>
          <a:lstStyle>
            <a:lvl1pPr marL="0" indent="0" algn="l">
              <a:lnSpc>
                <a:spcPct val="90000"/>
              </a:lnSpc>
              <a:spcBef>
                <a:spcPct val="0"/>
              </a:spcBef>
              <a:spcAft>
                <a:spcPts val="0"/>
              </a:spcAft>
              <a:defRPr sz="3400" b="1" i="0" u="none" kern="1200" spc="0">
                <a:solidFill>
                  <a:schemeClr val="accent1">
                    <a:lumMod val="100000"/>
                  </a:schemeClr>
                </a:solidFill>
                <a:latin typeface="Flama" pitchFamily="50" charset="0"/>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4" name="Rectangle 13">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80028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47969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11" name="Title 3"/>
          <p:cNvSpPr>
            <a:spLocks noGrp="1"/>
          </p:cNvSpPr>
          <p:nvPr>
            <p:ph type="title" hasCustomPrompt="1"/>
          </p:nvPr>
        </p:nvSpPr>
        <p:spPr>
          <a:xfrm>
            <a:off x="575094" y="691755"/>
            <a:ext cx="6311706" cy="563231"/>
          </a:xfrm>
          <a:prstGeom prst="rect">
            <a:avLst/>
          </a:prstGeom>
        </p:spPr>
        <p:txBody>
          <a:bodyPr vert="horz" wrap="square" lIns="91440" tIns="45720" rIns="91440" bIns="45720" anchor="t" anchorCtr="0">
            <a:spAutoFit/>
          </a:bodyPr>
          <a:lstStyle>
            <a:lvl1pPr marL="0" indent="0" algn="l">
              <a:lnSpc>
                <a:spcPct val="90000"/>
              </a:lnSpc>
              <a:spcBef>
                <a:spcPct val="0"/>
              </a:spcBef>
              <a:spcAft>
                <a:spcPts val="0"/>
              </a:spcAft>
              <a:defRPr sz="3400" b="1" i="0" u="none" kern="1200" spc="0">
                <a:solidFill>
                  <a:schemeClr val="bg1"/>
                </a:solidFill>
                <a:latin typeface="Flama" pitchFamily="50" charset="0"/>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3" name="Rectangle 12">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95241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8" name="Title 1"/>
          <p:cNvSpPr>
            <a:spLocks noGrp="1"/>
          </p:cNvSpPr>
          <p:nvPr>
            <p:ph type="title" hasCustomPrompt="1"/>
          </p:nvPr>
        </p:nvSpPr>
        <p:spPr>
          <a:xfrm>
            <a:off x="575094" y="3826333"/>
            <a:ext cx="11172406"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27055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10909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575094" y="625475"/>
            <a:ext cx="932688" cy="932688"/>
          </a:xfrm>
          <a:prstGeom prst="rect">
            <a:avLst/>
          </a:prstGeom>
          <a:noFill/>
          <a:ln>
            <a:solidFill>
              <a:srgbClr val="8CAE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575094" y="3826333"/>
            <a:ext cx="11172406"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8CAECF"/>
                </a:solidFill>
                <a:latin typeface="+mj-lt"/>
                <a:ea typeface="+mj-ea"/>
                <a:cs typeface="+mj-cs"/>
                <a:sym typeface="+mj-lt"/>
              </a:defRPr>
            </a:lvl1pPr>
          </a:lstStyle>
          <a:p>
            <a:r>
              <a:rPr lang="en-US" dirty="0"/>
              <a:t>Click to add big statement text</a:t>
            </a:r>
          </a:p>
        </p:txBody>
      </p:sp>
      <p:sp>
        <p:nvSpPr>
          <p:cNvPr id="8" name="Rectangle 7"/>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76799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699BC6"/>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9" name="Rectangle 8">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lvl="0" algn="ctr"/>
            <a:endParaRPr lang="en-GB" kern="0" dirty="0">
              <a:solidFill>
                <a:prstClr val="white"/>
              </a:solidFill>
              <a:sym typeface="+mn-lt"/>
            </a:endParaRPr>
          </a:p>
        </p:txBody>
      </p:sp>
    </p:spTree>
    <p:extLst>
      <p:ext uri="{BB962C8B-B14F-4D97-AF65-F5344CB8AC3E}">
        <p14:creationId xmlns:p14="http://schemas.microsoft.com/office/powerpoint/2010/main" val="120217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1"/>
            </p:custDataLst>
            <p:extLst>
              <p:ext uri="{D42A27DB-BD31-4B8C-83A1-F6EECF244321}">
                <p14:modId xmlns:p14="http://schemas.microsoft.com/office/powerpoint/2010/main" val="1958907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22" name="Text Placeholder 21"/>
          <p:cNvSpPr>
            <a:spLocks noGrp="1"/>
          </p:cNvSpPr>
          <p:nvPr>
            <p:ph type="body" sz="quarter" idx="11" hasCustomPrompt="1"/>
          </p:nvPr>
        </p:nvSpPr>
        <p:spPr>
          <a:xfrm>
            <a:off x="4589799" y="838209"/>
            <a:ext cx="7157702" cy="915987"/>
          </a:xfrm>
        </p:spPr>
        <p:txBody>
          <a:bodyPr/>
          <a:lstStyle>
            <a:lvl1pPr>
              <a:lnSpc>
                <a:spcPct val="90000"/>
              </a:lnSpc>
              <a:spcBef>
                <a:spcPts val="0"/>
              </a:spcBef>
              <a:spcAft>
                <a:spcPts val="0"/>
              </a:spcAft>
              <a:buNone/>
              <a:defRPr sz="3200" b="1" cap="none" baseline="0">
                <a:latin typeface="+mj-lt"/>
              </a:defRPr>
            </a:lvl1pPr>
            <a:lvl2pPr marL="0" indent="0">
              <a:lnSpc>
                <a:spcPct val="90000"/>
              </a:lnSpc>
              <a:spcBef>
                <a:spcPts val="0"/>
              </a:spcBef>
              <a:spcAft>
                <a:spcPts val="0"/>
              </a:spcAft>
              <a:buNone/>
              <a:defRPr sz="3200" b="1" cap="none" baseline="0">
                <a:solidFill>
                  <a:schemeClr val="tx2"/>
                </a:solidFill>
                <a:latin typeface="+mj-lt"/>
              </a:defRPr>
            </a:lvl2pPr>
            <a:lvl3pPr>
              <a:defRPr>
                <a:latin typeface="+mj-lt"/>
              </a:defRPr>
            </a:lvl3pPr>
            <a:lvl4pPr>
              <a:defRPr>
                <a:latin typeface="+mj-lt"/>
              </a:defRPr>
            </a:lvl4pPr>
            <a:lvl5pPr>
              <a:defRPr>
                <a:latin typeface="+mj-lt"/>
              </a:defRPr>
            </a:lvl5pPr>
          </a:lstStyle>
          <a:p>
            <a:pPr lvl="0"/>
            <a:r>
              <a:rPr lang="en-US" dirty="0"/>
              <a:t>Title</a:t>
            </a:r>
          </a:p>
          <a:p>
            <a:pPr lvl="1"/>
            <a:r>
              <a:rPr lang="en-US" dirty="0"/>
              <a:t>Text</a:t>
            </a:r>
          </a:p>
        </p:txBody>
      </p:sp>
      <p:grpSp>
        <p:nvGrpSpPr>
          <p:cNvPr id="7" name="Group 6"/>
          <p:cNvGrpSpPr/>
          <p:nvPr userDrawn="1"/>
        </p:nvGrpSpPr>
        <p:grpSpPr>
          <a:xfrm>
            <a:off x="0" y="152400"/>
            <a:ext cx="4064007" cy="6705600"/>
            <a:chOff x="0" y="152400"/>
            <a:chExt cx="4064007" cy="6705600"/>
          </a:xfrm>
        </p:grpSpPr>
        <p:pic>
          <p:nvPicPr>
            <p:cNvPr id="4" name="Picture 3">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9226" r="5280" b="24610"/>
            <a:stretch/>
          </p:blipFill>
          <p:spPr>
            <a:xfrm>
              <a:off x="0" y="152400"/>
              <a:ext cx="4064007" cy="6705600"/>
            </a:xfrm>
            <a:prstGeom prst="rect">
              <a:avLst/>
            </a:prstGeom>
          </p:spPr>
        </p:pic>
        <p:sp>
          <p:nvSpPr>
            <p:cNvPr id="5" name="Rectangle 4">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75004" y="768928"/>
              <a:ext cx="1313996" cy="5320143"/>
            </a:xfrm>
            <a:prstGeom prst="rect">
              <a:avLst/>
            </a:prstGeom>
          </p:spPr>
        </p:pic>
      </p:grpSp>
      <p:sp>
        <p:nvSpPr>
          <p:cNvPr id="10" name="Rectangle 9"/>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1" name="TextBox 10"/>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
        <p:nvSpPr>
          <p:cNvPr id="13" name="Content Placeholder 2"/>
          <p:cNvSpPr>
            <a:spLocks noGrp="1"/>
          </p:cNvSpPr>
          <p:nvPr>
            <p:ph sz="half" idx="1" hasCustomPrompt="1"/>
          </p:nvPr>
        </p:nvSpPr>
        <p:spPr>
          <a:xfrm>
            <a:off x="4589798" y="2057400"/>
            <a:ext cx="7157702" cy="3581400"/>
          </a:xfrm>
        </p:spPr>
        <p:txBody>
          <a:bodyPr>
            <a:noAutofit/>
          </a:bodyPr>
          <a:lstStyle>
            <a:lvl1pPr marL="342900" indent="-342900">
              <a:lnSpc>
                <a:spcPct val="150000"/>
              </a:lnSpc>
              <a:buClr>
                <a:schemeClr val="accent2"/>
              </a:buClr>
              <a:buFont typeface="+mj-lt"/>
              <a:buAutoNum type="arabicPeriod"/>
              <a:defRPr sz="1800">
                <a:latin typeface="+mn-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p:txBody>
      </p:sp>
      <p:pic>
        <p:nvPicPr>
          <p:cNvPr id="17" name="Picture 16">
            <a:extLst>
              <a:ext uri="{FF2B5EF4-FFF2-40B4-BE49-F238E27FC236}">
                <a16:creationId xmlns:a16="http://schemas.microsoft.com/office/drawing/2014/main" id="{F281D232-FDBE-40CD-9E2B-E220E4E81D5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42863" y="6101135"/>
            <a:ext cx="558484" cy="566364"/>
          </a:xfrm>
          <a:prstGeom prst="rect">
            <a:avLst/>
          </a:prstGeom>
        </p:spPr>
      </p:pic>
    </p:spTree>
    <p:extLst>
      <p:ext uri="{BB962C8B-B14F-4D97-AF65-F5344CB8AC3E}">
        <p14:creationId xmlns:p14="http://schemas.microsoft.com/office/powerpoint/2010/main" val="3322863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750082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Flama" pitchFamily="50" charset="0"/>
              <a:ea typeface="+mj-ea"/>
              <a:cs typeface="+mj-cs"/>
              <a:sym typeface="Flama" pitchFamily="50"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4" name="Title 3"/>
          <p:cNvSpPr>
            <a:spLocks noGrp="1"/>
          </p:cNvSpPr>
          <p:nvPr>
            <p:ph type="title" hasCustomPrompt="1"/>
          </p:nvPr>
        </p:nvSpPr>
        <p:spPr>
          <a:xfrm>
            <a:off x="575094" y="691755"/>
            <a:ext cx="11172406" cy="563231"/>
          </a:xfrm>
        </p:spPr>
        <p:txBody>
          <a:bodyPr lIns="91440" tIns="45720" rIns="91440" bIns="45720"/>
          <a:lstStyle>
            <a:lvl1pPr>
              <a:defRPr sz="3400" b="1" i="0" u="none">
                <a:solidFill>
                  <a:schemeClr val="bg1"/>
                </a:solidFill>
                <a:latin typeface="Flama" pitchFamily="50" charset="0"/>
                <a:ea typeface="+mj-ea"/>
                <a:cs typeface="+mj-cs"/>
                <a:sym typeface="+mj-lt"/>
              </a:defRPr>
            </a:lvl1pPr>
          </a:lstStyle>
          <a:p>
            <a:r>
              <a:rPr lang="en-US" dirty="0"/>
              <a:t>Click to add title</a:t>
            </a:r>
          </a:p>
        </p:txBody>
      </p:sp>
      <p:sp>
        <p:nvSpPr>
          <p:cNvPr id="10" name="TextBox 9"/>
          <p:cNvSpPr txBox="1"/>
          <p:nvPr userDrawn="1"/>
        </p:nvSpPr>
        <p:spPr>
          <a:xfrm>
            <a:off x="194199" y="6328298"/>
            <a:ext cx="339201" cy="3392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48064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29651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6" name="TextBox 5"/>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8" name="Rectangle 7">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902310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0507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4" name="Rectangle 3"/>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n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394947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dirty="0">
                <a:solidFill>
                  <a:prstClr val="white"/>
                </a:solidFill>
                <a:latin typeface="+mn-lt"/>
              </a:rPr>
              <a:t>www.unglobalcompact.org</a:t>
            </a:r>
          </a:p>
          <a:p>
            <a:pPr algn="ctr"/>
            <a:r>
              <a:rPr lang="en-GB" sz="1600" dirty="0">
                <a:solidFill>
                  <a:prstClr val="white"/>
                </a:solidFill>
                <a:latin typeface="+mn-lt"/>
              </a:rPr>
              <a:t>Find us on social media @globalcompact</a:t>
            </a:r>
          </a:p>
        </p:txBody>
      </p:sp>
      <p:pic>
        <p:nvPicPr>
          <p:cNvPr id="11" name="Picture 10"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75377" y="2344190"/>
            <a:ext cx="5041246" cy="1487213"/>
          </a:xfrm>
          <a:prstGeom prst="rect">
            <a:avLst/>
          </a:prstGeom>
        </p:spPr>
      </p:pic>
    </p:spTree>
    <p:extLst>
      <p:ext uri="{BB962C8B-B14F-4D97-AF65-F5344CB8AC3E}">
        <p14:creationId xmlns:p14="http://schemas.microsoft.com/office/powerpoint/2010/main" val="3661247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20240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userDrawn="1">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51" name="Rectangle 50"/>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grpSp>
        <p:nvGrpSpPr>
          <p:cNvPr id="188" name="Group 187"/>
          <p:cNvGrpSpPr/>
          <p:nvPr userDrawn="1"/>
        </p:nvGrpSpPr>
        <p:grpSpPr>
          <a:xfrm>
            <a:off x="-600" y="-1"/>
            <a:ext cx="12193800" cy="6858001"/>
            <a:chOff x="-600" y="-1"/>
            <a:chExt cx="12193800" cy="6858001"/>
          </a:xfrm>
        </p:grpSpPr>
        <p:sp>
          <p:nvSpPr>
            <p:cNvPr id="189" name="Freeform 188"/>
            <p:cNvSpPr/>
            <p:nvPr userDrawn="1"/>
          </p:nvSpPr>
          <p:spPr>
            <a:xfrm>
              <a:off x="0" y="-1"/>
              <a:ext cx="12193200" cy="6858000"/>
            </a:xfrm>
            <a:custGeom>
              <a:avLst/>
              <a:gdLst>
                <a:gd name="connsiteX0" fmla="*/ 678811 w 12193200"/>
                <a:gd name="connsiteY0" fmla="*/ 623551 h 6858000"/>
                <a:gd name="connsiteX1" fmla="*/ 678811 w 12193200"/>
                <a:gd name="connsiteY1" fmla="*/ 6160598 h 6858000"/>
                <a:gd name="connsiteX2" fmla="*/ 11747500 w 12193200"/>
                <a:gd name="connsiteY2" fmla="*/ 6160598 h 6858000"/>
                <a:gd name="connsiteX3" fmla="*/ 11747500 w 12193200"/>
                <a:gd name="connsiteY3" fmla="*/ 623551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78811" y="623551"/>
                  </a:moveTo>
                  <a:lnTo>
                    <a:pt x="678811" y="6160598"/>
                  </a:lnTo>
                  <a:lnTo>
                    <a:pt x="11747500" y="6160598"/>
                  </a:lnTo>
                  <a:lnTo>
                    <a:pt x="11747500" y="623551"/>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90" name="Footnote measure"/>
            <p:cNvSpPr>
              <a:spLocks noChangeArrowheads="1"/>
            </p:cNvSpPr>
            <p:nvPr/>
          </p:nvSpPr>
          <p:spPr bwMode="auto">
            <a:xfrm>
              <a:off x="678811" y="6159600"/>
              <a:ext cx="11068689" cy="523988"/>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91" name="Footnote example"/>
            <p:cNvSpPr txBox="1"/>
            <p:nvPr/>
          </p:nvSpPr>
          <p:spPr>
            <a:xfrm>
              <a:off x="836254" y="6268090"/>
              <a:ext cx="8469671"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cxnSp>
          <p:nvCxnSpPr>
            <p:cNvPr id="192" name="Straight Connector 191"/>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0" y="9142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600" y="586819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00" y="6159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212"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grpSp>
          <p:nvGrpSpPr>
            <p:cNvPr id="213" name="Group 212"/>
            <p:cNvGrpSpPr/>
            <p:nvPr userDrawn="1"/>
          </p:nvGrpSpPr>
          <p:grpSpPr>
            <a:xfrm>
              <a:off x="678811" y="623550"/>
              <a:ext cx="11068689" cy="5537047"/>
              <a:chOff x="629400" y="623550"/>
              <a:chExt cx="10933200" cy="5537047"/>
            </a:xfrm>
          </p:grpSpPr>
          <p:grpSp>
            <p:nvGrpSpPr>
              <p:cNvPr id="214" name="Gutter space"/>
              <p:cNvGrpSpPr/>
              <p:nvPr userDrawn="1"/>
            </p:nvGrpSpPr>
            <p:grpSpPr>
              <a:xfrm>
                <a:off x="1277000" y="623550"/>
                <a:ext cx="9638000" cy="5537047"/>
                <a:chOff x="1277000" y="623550"/>
                <a:chExt cx="9638000" cy="5537047"/>
              </a:xfrm>
            </p:grpSpPr>
            <p:sp>
              <p:nvSpPr>
                <p:cNvPr id="223"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4"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5"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6"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7"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8"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9"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30"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31"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32"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33"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215" name="Whitespace measure"/>
              <p:cNvSpPr>
                <a:spLocks noChangeArrowheads="1"/>
              </p:cNvSpPr>
              <p:nvPr userDrawn="1"/>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216" name="Five column measure"/>
              <p:cNvGrpSpPr/>
              <p:nvPr userDrawn="1"/>
            </p:nvGrpSpPr>
            <p:grpSpPr>
              <a:xfrm>
                <a:off x="629400" y="5975122"/>
                <a:ext cx="10933200" cy="79536"/>
                <a:chOff x="629400" y="5975122"/>
                <a:chExt cx="10933200" cy="79536"/>
              </a:xfrm>
            </p:grpSpPr>
            <p:sp>
              <p:nvSpPr>
                <p:cNvPr id="218"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19"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0"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1"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222"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217" name="Live area"/>
              <p:cNvSpPr/>
              <p:nvPr userDrawn="1"/>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grpSp>
      </p:gr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04717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Flama" pitchFamily="50" charset="0"/>
              <a:ea typeface="+mj-ea"/>
              <a:cs typeface="+mj-cs"/>
              <a:sym typeface="Flama" pitchFamily="50" charset="0"/>
            </a:endParaRPr>
          </a:p>
        </p:txBody>
      </p:sp>
      <p:grpSp>
        <p:nvGrpSpPr>
          <p:cNvPr id="12" name="Group 11"/>
          <p:cNvGrpSpPr/>
          <p:nvPr userDrawn="1"/>
        </p:nvGrpSpPr>
        <p:grpSpPr>
          <a:xfrm>
            <a:off x="0" y="0"/>
            <a:ext cx="12192000" cy="6858000"/>
            <a:chOff x="0" y="0"/>
            <a:chExt cx="12192000" cy="6858000"/>
          </a:xfrm>
        </p:grpSpPr>
        <p:sp>
          <p:nvSpPr>
            <p:cNvPr id="13" name="Rectangle 12">
              <a:extLst>
                <a:ext uri="{FF2B5EF4-FFF2-40B4-BE49-F238E27FC236}">
                  <a16:creationId xmlns:a16="http://schemas.microsoft.com/office/drawing/2014/main" id="{13BBE067-214E-4083-A7AC-7F0C594AE26C}"/>
                </a:ext>
              </a:extLst>
            </p:cNvPr>
            <p:cNvSpPr/>
            <p:nvPr userDrawn="1"/>
          </p:nvSpPr>
          <p:spPr>
            <a:xfrm>
              <a:off x="0" y="0"/>
              <a:ext cx="3314700" cy="68580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pic>
          <p:nvPicPr>
            <p:cNvPr id="14" name="Picture 13">
              <a:extLst>
                <a:ext uri="{FF2B5EF4-FFF2-40B4-BE49-F238E27FC236}">
                  <a16:creationId xmlns:a16="http://schemas.microsoft.com/office/drawing/2014/main" id="{454C3654-6AB9-4D36-AA63-C6B023360B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cxnSp>
          <p:nvCxnSpPr>
            <p:cNvPr id="15" name="Straight Connector 1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noFill/>
            <a:ln w="19050" cap="flat" cmpd="sng" algn="ctr">
              <a:solidFill>
                <a:srgbClr val="E6E6E6"/>
              </a:solidFill>
              <a:prstDash val="solid"/>
            </a:ln>
            <a:effectLst>
              <a:outerShdw blurRad="40000" dist="20000" dir="5400000" rotWithShape="0">
                <a:srgbClr val="000000">
                  <a:alpha val="38000"/>
                </a:srgbClr>
              </a:outerShdw>
            </a:effectLst>
          </p:spPr>
        </p:cxnSp>
        <p:pic>
          <p:nvPicPr>
            <p:cNvPr id="18" name="Picture 17">
              <a:extLst>
                <a:ext uri="{FF2B5EF4-FFF2-40B4-BE49-F238E27FC236}">
                  <a16:creationId xmlns:a16="http://schemas.microsoft.com/office/drawing/2014/main" id="{6F43A604-F764-4E7E-AA9C-195A883B4C7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4899" y="2650347"/>
              <a:ext cx="1502998" cy="1525906"/>
            </a:xfrm>
            <a:prstGeom prst="rect">
              <a:avLst/>
            </a:prstGeom>
          </p:spPr>
        </p:pic>
      </p:grpSp>
      <p:sp>
        <p:nvSpPr>
          <p:cNvPr id="20" name="Text Placeholder 6"/>
          <p:cNvSpPr>
            <a:spLocks noGrp="1"/>
          </p:cNvSpPr>
          <p:nvPr>
            <p:ph type="body" sz="quarter" idx="12" hasCustomPrompt="1"/>
          </p:nvPr>
        </p:nvSpPr>
        <p:spPr bwMode="black">
          <a:xfrm>
            <a:off x="3314700" y="6243326"/>
            <a:ext cx="7989227" cy="400110"/>
          </a:xfrm>
          <a:prstGeom prst="rect">
            <a:avLst/>
          </a:prstGeom>
          <a:noFill/>
        </p:spPr>
        <p:txBody>
          <a:bodyPr lIns="91440" tIns="45720" rIns="91440" bIns="45720" anchor="ctr"/>
          <a:lstStyle>
            <a:lvl1pPr algn="l">
              <a:lnSpc>
                <a:spcPct val="110000"/>
              </a:lnSpc>
              <a:buNone/>
              <a:defRPr sz="2000" b="1" cap="none" baseline="0">
                <a:solidFill>
                  <a:schemeClr val="bg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1" name="Subtitle 2"/>
          <p:cNvSpPr>
            <a:spLocks noGrp="1"/>
          </p:cNvSpPr>
          <p:nvPr>
            <p:ph type="subTitle" idx="1" hasCustomPrompt="1"/>
          </p:nvPr>
        </p:nvSpPr>
        <p:spPr bwMode="white">
          <a:xfrm>
            <a:off x="3314700" y="5656263"/>
            <a:ext cx="7989227" cy="523220"/>
          </a:xfrm>
          <a:prstGeom prst="rect">
            <a:avLst/>
          </a:prstGeom>
        </p:spPr>
        <p:txBody>
          <a:bodyPr lIns="91440" tIns="45720" rIns="91440" bIns="45720" anchor="ctr"/>
          <a:lstStyle>
            <a:lvl1pPr marL="0" indent="0" algn="l">
              <a:lnSpc>
                <a:spcPct val="110000"/>
              </a:lnSpc>
              <a:buNone/>
              <a:defRPr sz="2800" cap="none" baseline="0">
                <a:solidFill>
                  <a:schemeClr val="bg1"/>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2" name="Title 1"/>
          <p:cNvSpPr>
            <a:spLocks noGrp="1"/>
          </p:cNvSpPr>
          <p:nvPr>
            <p:ph type="ctrTitle" hasCustomPrompt="1"/>
          </p:nvPr>
        </p:nvSpPr>
        <p:spPr bwMode="ltGray">
          <a:xfrm>
            <a:off x="3314700" y="1371600"/>
            <a:ext cx="7989227" cy="4114800"/>
          </a:xfrm>
          <a:prstGeom prst="rect">
            <a:avLst/>
          </a:prstGeom>
        </p:spPr>
        <p:txBody>
          <a:bodyPr lIns="91440" tIns="45720" rIns="91440" bIns="45720" anchor="ctr">
            <a:normAutofit/>
          </a:bodyPr>
          <a:lstStyle>
            <a:lvl1pPr algn="l">
              <a:lnSpc>
                <a:spcPct val="90000"/>
              </a:lnSpc>
              <a:defRPr sz="4000" b="0" cap="none" baseline="0">
                <a:solidFill>
                  <a:schemeClr val="bg1"/>
                </a:solidFill>
                <a:latin typeface="+mj-lt"/>
                <a:ea typeface="+mj-ea"/>
                <a:cs typeface="+mj-cs"/>
                <a:sym typeface="+mj-lt"/>
              </a:defRPr>
            </a:lvl1pPr>
          </a:lstStyle>
          <a:p>
            <a:r>
              <a:rPr lang="en-US" dirty="0"/>
              <a:t>Click to edit master title longer title goes here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1152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575094" y="691755"/>
            <a:ext cx="11172406" cy="424732"/>
          </a:xfrm>
          <a:prstGeom prst="rect">
            <a:avLst/>
          </a:prstGeom>
        </p:spPr>
        <p:txBody>
          <a:bodyPr vert="horz" wrap="square" lIns="91440" tIns="45720" rIns="91440" bIns="45720" rtlCol="0" anchor="t">
            <a:spAutoFit/>
          </a:bodyPr>
          <a:lstStyle>
            <a:lvl1pPr>
              <a:defRPr>
                <a:latin typeface="+mj-lt"/>
                <a:ea typeface="+mj-ea"/>
                <a:cs typeface="+mj-cs"/>
                <a:sym typeface="+mj-lt"/>
              </a:defRPr>
            </a:lvl1pPr>
          </a:lstStyle>
          <a:p>
            <a:r>
              <a:rPr lang="en-US" dirty="0"/>
              <a:t>Click to add title</a:t>
            </a:r>
          </a:p>
        </p:txBody>
      </p:sp>
      <p:sp>
        <p:nvSpPr>
          <p:cNvPr id="8" name="Rectangle 7"/>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698747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575094" y="691755"/>
            <a:ext cx="11172406" cy="424732"/>
          </a:xfrm>
        </p:spPr>
        <p:txBody>
          <a:bodyPr lIns="91440" tIns="45720" rIns="91440" bIns="45720"/>
          <a:lstStyle>
            <a:lvl1pPr>
              <a:defRPr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75094" y="2085628"/>
            <a:ext cx="11172406"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25892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575094" y="2158987"/>
            <a:ext cx="3798906" cy="541687"/>
          </a:xfrm>
          <a:prstGeom prst="rect">
            <a:avLst/>
          </a:prstGeom>
        </p:spPr>
        <p:txBody>
          <a:bodyPr lIns="91440" tIns="45720" rIns="91440" bIns="45720">
            <a:noAutofit/>
          </a:bodyPr>
          <a:lstStyle>
            <a:lvl1pPr marL="0" indent="0" algn="l">
              <a:buNone/>
              <a:defRPr sz="1600" b="1" i="0" u="none">
                <a:solidFill>
                  <a:schemeClr val="accent1">
                    <a:lumMod val="100000"/>
                  </a:schemeClr>
                </a:solidFill>
                <a:latin typeface="Flama" pitchFamily="50" charset="0"/>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575094" y="1227048"/>
            <a:ext cx="3798906" cy="664797"/>
          </a:xfrm>
        </p:spPr>
        <p:txBody>
          <a:bodyPr lIns="91440" tIns="45720" rIns="91440" bIns="45720" anchor="t">
            <a:noAutofit/>
          </a:bodyPr>
          <a:lstStyle>
            <a:lvl1pPr>
              <a:defRPr sz="24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22331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1" i="0" baseline="0" dirty="0">
              <a:solidFill>
                <a:srgbClr val="FFFFFF"/>
              </a:solidFill>
              <a:latin typeface="Flama" pitchFamily="50" charset="0"/>
              <a:ea typeface="+mj-ea"/>
              <a:cs typeface="+mj-cs"/>
              <a:sym typeface="Flama" pitchFamily="50" charset="0"/>
            </a:endParaRPr>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hasCustomPrompt="1"/>
          </p:nvPr>
        </p:nvSpPr>
        <p:spPr>
          <a:xfrm>
            <a:off x="5700712" y="2996610"/>
            <a:ext cx="2641555" cy="2642190"/>
          </a:xfrm>
          <a:solidFill>
            <a:srgbClr val="E1EBF4"/>
          </a:solidFill>
        </p:spPr>
        <p:txBody>
          <a:bodyPr/>
          <a:lstStyle/>
          <a:p>
            <a:r>
              <a:rPr lang="en-US" dirty="0"/>
              <a:t>Picture</a:t>
            </a:r>
            <a:endParaRPr lang="en-GB" dirty="0"/>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hasCustomPrompt="1"/>
          </p:nvPr>
        </p:nvSpPr>
        <p:spPr>
          <a:xfrm>
            <a:off x="7705056" y="1600166"/>
            <a:ext cx="1274421" cy="1274625"/>
          </a:xfrm>
          <a:solidFill>
            <a:srgbClr val="E1EBF4"/>
          </a:solidFill>
        </p:spPr>
        <p:txBody>
          <a:bodyPr/>
          <a:lstStyle/>
          <a:p>
            <a:r>
              <a:rPr lang="en-US" dirty="0"/>
              <a:t>Picture</a:t>
            </a:r>
            <a:endParaRPr lang="en-GB" dirty="0"/>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hasCustomPrompt="1"/>
          </p:nvPr>
        </p:nvSpPr>
        <p:spPr>
          <a:xfrm>
            <a:off x="8501586" y="2996610"/>
            <a:ext cx="1770312" cy="1770312"/>
          </a:xfrm>
          <a:solidFill>
            <a:srgbClr val="E1EBF4"/>
          </a:solidFill>
        </p:spPr>
        <p:txBody>
          <a:bodyPr/>
          <a:lstStyle/>
          <a:p>
            <a:r>
              <a:rPr lang="en-US" dirty="0"/>
              <a:t>Picture</a:t>
            </a:r>
            <a:endParaRPr lang="en-GB" dirty="0"/>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accent1">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itle Placeholder 1"/>
          <p:cNvSpPr>
            <a:spLocks noGrp="1"/>
          </p:cNvSpPr>
          <p:nvPr>
            <p:ph type="title"/>
          </p:nvPr>
        </p:nvSpPr>
        <p:spPr>
          <a:xfrm>
            <a:off x="423123" y="990600"/>
            <a:ext cx="4936560" cy="4648200"/>
          </a:xfrm>
          <a:prstGeom prst="rect">
            <a:avLst/>
          </a:prstGeom>
        </p:spPr>
        <p:txBody>
          <a:bodyPr vert="horz" wrap="square" lIns="91440" tIns="45720" rIns="91440" bIns="45720" rtlCol="0" anchor="ctr">
            <a:noAutofit/>
          </a:bodyPr>
          <a:lstStyle>
            <a:lvl1pPr>
              <a:defRPr sz="3600">
                <a:solidFill>
                  <a:schemeClr val="bg1"/>
                </a:solidFill>
              </a:defRPr>
            </a:lvl1pPr>
          </a:lstStyle>
          <a:p>
            <a:r>
              <a:rPr lang="en-US" dirty="0"/>
              <a:t>Click to add title</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hasCustomPrompt="1"/>
          </p:nvPr>
        </p:nvSpPr>
        <p:spPr>
          <a:xfrm>
            <a:off x="5700712" y="990600"/>
            <a:ext cx="1883738" cy="1884191"/>
          </a:xfrm>
          <a:solidFill>
            <a:srgbClr val="E1EBF4"/>
          </a:solidFill>
        </p:spPr>
        <p:txBody>
          <a:bodyPr/>
          <a:lstStyle>
            <a:lvl1pPr>
              <a:defRPr/>
            </a:lvl1pPr>
          </a:lstStyle>
          <a:p>
            <a:r>
              <a:rPr lang="en-US" dirty="0"/>
              <a:t>Picture</a:t>
            </a:r>
            <a:endParaRPr lang="en-GB" dirty="0"/>
          </a:p>
        </p:txBody>
      </p:sp>
      <p:sp>
        <p:nvSpPr>
          <p:cNvPr id="16" name="Rectangle 1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pic>
        <p:nvPicPr>
          <p:cNvPr id="21" name="Picture 20">
            <a:extLst>
              <a:ext uri="{FF2B5EF4-FFF2-40B4-BE49-F238E27FC236}">
                <a16:creationId xmlns:a16="http://schemas.microsoft.com/office/drawing/2014/main" id="{F281D232-FDBE-40CD-9E2B-E220E4E81D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42863" y="6101135"/>
            <a:ext cx="558484" cy="566364"/>
          </a:xfrm>
          <a:prstGeom prst="rect">
            <a:avLst/>
          </a:prstGeom>
        </p:spPr>
      </p:pic>
    </p:spTree>
    <p:extLst>
      <p:ext uri="{BB962C8B-B14F-4D97-AF65-F5344CB8AC3E}">
        <p14:creationId xmlns:p14="http://schemas.microsoft.com/office/powerpoint/2010/main" val="3617078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04399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8CAEC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990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575094" y="3826800"/>
            <a:ext cx="11172406" cy="2041200"/>
          </a:xfrm>
        </p:spPr>
        <p:txBody>
          <a:bodyPr anchor="t">
            <a:noAutofit/>
          </a:bodyPr>
          <a:lstStyle>
            <a:lvl1pPr>
              <a:defRPr sz="5400">
                <a:solidFill>
                  <a:schemeClr val="accent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575094" y="3680016"/>
            <a:ext cx="11613493" cy="0"/>
          </a:xfrm>
          <a:prstGeom prst="line">
            <a:avLst/>
          </a:prstGeom>
          <a:ln w="19050" cmpd="sng">
            <a:solidFill>
              <a:srgbClr val="8CAEC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81560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575094" y="2681103"/>
            <a:ext cx="3182787" cy="1495794"/>
          </a:xfrm>
          <a:prstGeom prst="rect">
            <a:avLst/>
          </a:prstGeom>
        </p:spPr>
        <p:txBody>
          <a:bodyPr lIns="91440" tIns="45720" rIns="91440" bIns="45720" anchor="ctr">
            <a:noAutofit/>
          </a:bodyPr>
          <a:lstStyle>
            <a:lvl1pPr>
              <a:defRPr sz="24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52236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34127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575094" y="691755"/>
            <a:ext cx="6331435" cy="424732"/>
          </a:xfrm>
          <a:prstGeom prst="rect">
            <a:avLst/>
          </a:prstGeom>
        </p:spPr>
        <p:txBody>
          <a:bodyPr lIns="91440" tIns="45720" rIns="91440" bIns="45720"/>
          <a:lstStyle>
            <a:lvl1pPr>
              <a:defRPr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482945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509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575094" y="691755"/>
            <a:ext cx="8156490" cy="424732"/>
          </a:xfrm>
          <a:prstGeom prst="rect">
            <a:avLst/>
          </a:prstGeom>
        </p:spPr>
        <p:txBody>
          <a:bodyPr lIns="91440" tIns="45720" rIns="91440" bIns="45720"/>
          <a:lstStyle>
            <a:lvl1pPr>
              <a:defRPr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793922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84871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75094" y="2681103"/>
            <a:ext cx="3182787" cy="1495794"/>
          </a:xfrm>
          <a:prstGeom prst="rect">
            <a:avLst/>
          </a:prstGeom>
        </p:spPr>
        <p:txBody>
          <a:bodyPr lIns="91440" tIns="45720" rIns="91440" bIns="45720" anchor="ctr">
            <a:noAutofit/>
          </a:bodyPr>
          <a:lstStyle>
            <a:lvl1pPr>
              <a:defRPr sz="2400" b="1" i="0" u="none">
                <a:solidFill>
                  <a:schemeClr val="bg1"/>
                </a:solidFill>
                <a:latin typeface="Flama" pitchFamily="50" charset="0"/>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060452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4532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75094" y="1785600"/>
            <a:ext cx="4443306" cy="3286800"/>
          </a:xfrm>
          <a:prstGeom prst="rect">
            <a:avLst/>
          </a:prstGeom>
          <a:noFill/>
        </p:spPr>
        <p:txBody>
          <a:bodyPr wrap="square"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6" name="TextBox 15"/>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8" name="Rectangle 17">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1930165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05867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5" name="Title 1"/>
          <p:cNvSpPr>
            <a:spLocks noGrp="1"/>
          </p:cNvSpPr>
          <p:nvPr>
            <p:ph type="title" hasCustomPrompt="1"/>
          </p:nvPr>
        </p:nvSpPr>
        <p:spPr bwMode="black">
          <a:xfrm>
            <a:off x="575094" y="1785600"/>
            <a:ext cx="6303394" cy="3286800"/>
          </a:xfrm>
          <a:prstGeom prst="rect">
            <a:avLst/>
          </a:prstGeom>
        </p:spPr>
        <p:txBody>
          <a:bodyPr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add title</a:t>
            </a:r>
          </a:p>
        </p:txBody>
      </p:sp>
      <p:sp>
        <p:nvSpPr>
          <p:cNvPr id="16" name="TextBox 15"/>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7" name="Rectangle 16">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29057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81582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5" name="Rectangle 14">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
        <p:nvSpPr>
          <p:cNvPr id="16" name="Title 4"/>
          <p:cNvSpPr>
            <a:spLocks noGrp="1"/>
          </p:cNvSpPr>
          <p:nvPr>
            <p:ph type="title" hasCustomPrompt="1"/>
          </p:nvPr>
        </p:nvSpPr>
        <p:spPr>
          <a:xfrm>
            <a:off x="575094" y="2764203"/>
            <a:ext cx="2533544" cy="1314311"/>
          </a:xfrm>
        </p:spPr>
        <p:txBody>
          <a:bodyPr lIns="91440" tIns="45720" rIns="91440" bIns="45720" anchor="ctr" anchorCtr="0">
            <a:noAutofit/>
          </a:bodyPr>
          <a:lstStyle>
            <a:lvl1pPr>
              <a:defRPr b="1" i="0" u="none">
                <a:solidFill>
                  <a:schemeClr val="accent1"/>
                </a:solidFill>
                <a:latin typeface="Flama" pitchFamily="50" charset="0"/>
                <a:ea typeface="+mj-ea"/>
                <a:cs typeface="+mj-cs"/>
                <a:sym typeface="+mj-lt"/>
              </a:defRPr>
            </a:lvl1pPr>
          </a:lstStyle>
          <a:p>
            <a:r>
              <a:rPr lang="en-US" dirty="0"/>
              <a:t>Click to add title</a:t>
            </a:r>
          </a:p>
        </p:txBody>
      </p:sp>
    </p:spTree>
    <p:extLst>
      <p:ext uri="{BB962C8B-B14F-4D97-AF65-F5344CB8AC3E}">
        <p14:creationId xmlns:p14="http://schemas.microsoft.com/office/powerpoint/2010/main" val="294232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433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575094" y="2764203"/>
            <a:ext cx="2533544" cy="1314311"/>
          </a:xfrm>
        </p:spPr>
        <p:txBody>
          <a:bodyPr lIns="91440" tIns="45720" rIns="91440" bIns="45720" anchor="ctr" anchorCtr="0">
            <a:noAutofit/>
          </a:bodyPr>
          <a:lstStyle>
            <a:lvl1pPr>
              <a:defRPr b="1" i="0" u="none">
                <a:solidFill>
                  <a:schemeClr val="bg1"/>
                </a:solidFill>
                <a:latin typeface="Flama" pitchFamily="50" charset="0"/>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2007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1" i="0" baseline="0" dirty="0">
              <a:solidFill>
                <a:srgbClr val="FFFFFF"/>
              </a:solidFill>
              <a:latin typeface="Flama" pitchFamily="50" charset="0"/>
              <a:ea typeface="+mj-ea"/>
              <a:cs typeface="+mj-cs"/>
              <a:sym typeface="Flama" pitchFamily="50" charset="0"/>
            </a:endParaRPr>
          </a:p>
        </p:txBody>
      </p:sp>
      <p:sp>
        <p:nvSpPr>
          <p:cNvPr id="20" name="Rectangle 19"/>
          <p:cNvSpPr/>
          <p:nvPr userDrawn="1"/>
        </p:nvSpPr>
        <p:spPr>
          <a:xfrm>
            <a:off x="5700712" y="990600"/>
            <a:ext cx="1883738" cy="1884191"/>
          </a:xfrm>
          <a:prstGeom prst="rect">
            <a:avLst/>
          </a:prstGeom>
          <a:solidFill>
            <a:srgbClr val="1E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3" name="Rectangle 22"/>
          <p:cNvSpPr/>
          <p:nvPr userDrawn="1"/>
        </p:nvSpPr>
        <p:spPr>
          <a:xfrm>
            <a:off x="8468029" y="2996608"/>
            <a:ext cx="1770313" cy="1770314"/>
          </a:xfrm>
          <a:prstGeom prst="rect">
            <a:avLst/>
          </a:prstGeom>
          <a:solidFill>
            <a:srgbClr val="1E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4" name="Rectangle 23"/>
          <p:cNvSpPr/>
          <p:nvPr userDrawn="1"/>
        </p:nvSpPr>
        <p:spPr>
          <a:xfrm>
            <a:off x="5700711" y="2996608"/>
            <a:ext cx="2641555" cy="2642191"/>
          </a:xfrm>
          <a:prstGeom prst="rect">
            <a:avLst/>
          </a:prstGeom>
          <a:solidFill>
            <a:srgbClr val="699B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3" name="Rectangle 12"/>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pic>
        <p:nvPicPr>
          <p:cNvPr id="15" name="Picture 14">
            <a:extLst>
              <a:ext uri="{FF2B5EF4-FFF2-40B4-BE49-F238E27FC236}">
                <a16:creationId xmlns:a16="http://schemas.microsoft.com/office/drawing/2014/main" id="{F281D232-FDBE-40CD-9E2B-E220E4E81D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42863" y="6101135"/>
            <a:ext cx="558484" cy="566364"/>
          </a:xfrm>
          <a:prstGeom prst="rect">
            <a:avLst/>
          </a:prstGeom>
        </p:spPr>
      </p:pic>
      <p:sp>
        <p:nvSpPr>
          <p:cNvPr id="16" name="Rectangle 1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accent1">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itle Placeholder 1"/>
          <p:cNvSpPr>
            <a:spLocks noGrp="1"/>
          </p:cNvSpPr>
          <p:nvPr>
            <p:ph type="title"/>
          </p:nvPr>
        </p:nvSpPr>
        <p:spPr>
          <a:xfrm>
            <a:off x="423386" y="990600"/>
            <a:ext cx="4936560" cy="4648200"/>
          </a:xfrm>
          <a:prstGeom prst="rect">
            <a:avLst/>
          </a:prstGeom>
        </p:spPr>
        <p:txBody>
          <a:bodyPr vert="horz" wrap="square" lIns="91440" tIns="45720" rIns="91440" bIns="45720" rtlCol="0" anchor="ctr">
            <a:noAutofit/>
          </a:bodyPr>
          <a:lstStyle>
            <a:lvl1pPr>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2654706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10549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575094" y="1785600"/>
            <a:ext cx="4117141" cy="3286800"/>
          </a:xfrm>
          <a:prstGeom prst="rect">
            <a:avLst/>
          </a:prstGeom>
        </p:spPr>
        <p:txBody>
          <a:bodyPr lIns="91440" tIns="45720" rIns="91440" bIns="45720" anchor="ctr">
            <a:noAutofit/>
          </a:bodyPr>
          <a:lstStyle>
            <a:lvl1pPr>
              <a:defRPr sz="4400" b="1" i="0" u="none">
                <a:solidFill>
                  <a:schemeClr val="accent1">
                    <a:lumMod val="100000"/>
                  </a:schemeClr>
                </a:solidFill>
                <a:latin typeface="Flama" pitchFamily="50" charset="0"/>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3" name="Rectangle 12">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037699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46759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dirty="0">
              <a:solidFill>
                <a:srgbClr val="FFFFFF"/>
              </a:solidFill>
              <a:latin typeface="Flama" pitchFamily="50" charset="0"/>
              <a:ea typeface="+mj-ea"/>
              <a:cs typeface="+mj-cs"/>
              <a:sym typeface="Flama" pitchFamily="50" charset="0"/>
            </a:endParaRPr>
          </a:p>
        </p:txBody>
      </p:sp>
      <p:sp>
        <p:nvSpPr>
          <p:cNvPr id="19" name="Pentagon 3"/>
          <p:cNvSpPr/>
          <p:nvPr userDrawn="1"/>
        </p:nvSpPr>
        <p:spPr bwMode="white">
          <a:xfrm>
            <a:off x="1" y="0"/>
            <a:ext cx="5426920" cy="6858000"/>
          </a:xfrm>
          <a:prstGeom prst="homePlate">
            <a:avLst>
              <a:gd name="adj" fmla="val 129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575094" y="1785600"/>
            <a:ext cx="4117141" cy="3286800"/>
          </a:xfrm>
          <a:prstGeom prst="rect">
            <a:avLst/>
          </a:prstGeom>
        </p:spPr>
        <p:txBody>
          <a:bodyPr lIns="91440" tIns="45720" rIns="91440" bIns="45720" anchor="ctr">
            <a:noAutofit/>
          </a:bodyPr>
          <a:lstStyle>
            <a:lvl1pPr>
              <a:defRPr sz="4400" b="1" i="0" u="none">
                <a:solidFill>
                  <a:schemeClr val="bg1"/>
                </a:solidFill>
                <a:latin typeface="Flama" pitchFamily="50" charset="0"/>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9537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575094" y="691755"/>
            <a:ext cx="4802728" cy="424732"/>
          </a:xfrm>
          <a:prstGeom prst="rect">
            <a:avLst/>
          </a:prstGeom>
        </p:spPr>
        <p:txBody>
          <a:bodyPr lIns="91440" tIns="45720" rIns="91440" bIns="45720"/>
          <a:lstStyle>
            <a:lvl1pPr>
              <a:defRPr b="1" i="0" u="none">
                <a:solidFill>
                  <a:schemeClr val="accent1">
                    <a:lumMod val="100000"/>
                  </a:schemeClr>
                </a:solidFill>
                <a:latin typeface="Flama" pitchFamily="50" charset="0"/>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569809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3559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9" name="Pentagon 8"/>
          <p:cNvSpPr/>
          <p:nvPr/>
        </p:nvSpPr>
        <p:spPr bwMode="white">
          <a:xfrm>
            <a:off x="0" y="0"/>
            <a:ext cx="6363546" cy="6858000"/>
          </a:xfrm>
          <a:prstGeom prst="homePlate">
            <a:avLst>
              <a:gd name="adj" fmla="val 129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575094" y="691755"/>
            <a:ext cx="4802728" cy="424732"/>
          </a:xfrm>
          <a:prstGeom prst="rect">
            <a:avLst/>
          </a:prstGeom>
        </p:spPr>
        <p:txBody>
          <a:bodyPr lIns="91440" tIns="45720" rIns="91440" bIns="45720"/>
          <a:lstStyle>
            <a:lvl1pPr>
              <a:defRPr b="1" i="0" u="none">
                <a:solidFill>
                  <a:schemeClr val="bg1"/>
                </a:solidFill>
                <a:latin typeface="Flama" pitchFamily="50" charset="0"/>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extBox 11"/>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3" name="Rectangle 12">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82511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575094" y="691755"/>
            <a:ext cx="6309402" cy="424732"/>
          </a:xfrm>
          <a:prstGeom prst="rect">
            <a:avLst/>
          </a:prstGeom>
        </p:spPr>
        <p:txBody>
          <a:bodyPr lIns="91440" tIns="45720" rIns="91440" bIns="45720"/>
          <a:lstStyle>
            <a:lvl1pPr>
              <a:defRPr b="1" i="0" u="none">
                <a:solidFill>
                  <a:schemeClr val="accent1">
                    <a:lumMod val="100000"/>
                  </a:schemeClr>
                </a:solidFill>
                <a:latin typeface="Flama" pitchFamily="50" charset="0"/>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4" name="Rectangle 13">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125683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33156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latin typeface="+mn-lt"/>
              <a:ea typeface="+mn-ea"/>
              <a:cs typeface="+mn-cs"/>
              <a:sym typeface="+mn-lt"/>
            </a:endParaRPr>
          </a:p>
        </p:txBody>
      </p:sp>
      <p:sp>
        <p:nvSpPr>
          <p:cNvPr id="2" name="Title 1"/>
          <p:cNvSpPr>
            <a:spLocks noGrp="1"/>
          </p:cNvSpPr>
          <p:nvPr>
            <p:ph type="title" hasCustomPrompt="1"/>
          </p:nvPr>
        </p:nvSpPr>
        <p:spPr>
          <a:xfrm>
            <a:off x="575094" y="691755"/>
            <a:ext cx="6309402" cy="424732"/>
          </a:xfrm>
          <a:prstGeom prst="rect">
            <a:avLst/>
          </a:prstGeom>
        </p:spPr>
        <p:txBody>
          <a:bodyPr lIns="91440" tIns="45720" rIns="91440" bIns="45720"/>
          <a:lstStyle>
            <a:lvl1pPr>
              <a:defRPr b="1" i="0" u="none">
                <a:solidFill>
                  <a:schemeClr val="bg1"/>
                </a:solidFill>
                <a:latin typeface="Flama" pitchFamily="50" charset="0"/>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6641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575094" y="3826333"/>
            <a:ext cx="11172406"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585075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228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dirty="0">
              <a:solidFill>
                <a:srgbClr val="FFFFFF"/>
              </a:solidFill>
              <a:latin typeface="Flama" pitchFamily="50" charset="0"/>
              <a:ea typeface="+mj-ea"/>
              <a:cs typeface="+mj-cs"/>
              <a:sym typeface="Flama" pitchFamily="50"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bwMode="white">
          <a:xfrm>
            <a:off x="575094" y="625475"/>
            <a:ext cx="932688" cy="932688"/>
          </a:xfrm>
          <a:prstGeom prst="rect">
            <a:avLst/>
          </a:prstGeom>
          <a:noFill/>
          <a:ln>
            <a:solidFill>
              <a:srgbClr val="8CAEC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575094" y="3826333"/>
            <a:ext cx="11172406"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8CAECF"/>
                </a:solidFill>
                <a:latin typeface="+mj-lt"/>
                <a:ea typeface="+mj-ea"/>
                <a:cs typeface="+mj-cs"/>
                <a:sym typeface="+mj-lt"/>
              </a:defRPr>
            </a:lvl1pPr>
          </a:lstStyle>
          <a:p>
            <a:r>
              <a:rPr lang="en-US" dirty="0"/>
              <a:t>Click to add big statement text</a:t>
            </a: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E325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39737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699BC6"/>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9" name="Rectangle 8">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192106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575094" y="691755"/>
            <a:ext cx="11172406" cy="424732"/>
          </a:xfrm>
        </p:spPr>
        <p:txBody>
          <a:bodyPr lIns="91440" tIns="45720" rIns="91440" bIns="45720"/>
          <a:lstStyle>
            <a:lvl1pPr>
              <a:defRPr b="1" i="0" u="none">
                <a:solidFill>
                  <a:schemeClr val="bg1"/>
                </a:solidFill>
                <a:latin typeface="Flama" pitchFamily="50" charset="0"/>
                <a:ea typeface="+mj-ea"/>
                <a:cs typeface="+mj-cs"/>
                <a:sym typeface="+mj-lt"/>
              </a:defRPr>
            </a:lvl1pPr>
          </a:lstStyle>
          <a:p>
            <a:r>
              <a:rPr lang="en-US" dirty="0"/>
              <a:t>Click to add title</a:t>
            </a:r>
          </a:p>
        </p:txBody>
      </p:sp>
      <p:sp>
        <p:nvSpPr>
          <p:cNvPr id="10" name="TextBox 9"/>
          <p:cNvSpPr txBox="1"/>
          <p:nvPr userDrawn="1"/>
        </p:nvSpPr>
        <p:spPr>
          <a:xfrm>
            <a:off x="194199" y="6328298"/>
            <a:ext cx="339201" cy="3392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
        <p:nvSpPr>
          <p:cNvPr id="9" name="Rectangle 8"/>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548375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ient 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6997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5" name="Title 1"/>
          <p:cNvSpPr>
            <a:spLocks noGrp="1"/>
          </p:cNvSpPr>
          <p:nvPr>
            <p:ph type="title" hasCustomPrompt="1"/>
          </p:nvPr>
        </p:nvSpPr>
        <p:spPr>
          <a:xfrm>
            <a:off x="575094" y="691755"/>
            <a:ext cx="11172406" cy="603646"/>
          </a:xfrm>
        </p:spPr>
        <p:txBody>
          <a:bodyPr>
            <a:noAutofit/>
          </a:bodyPr>
          <a:lstStyle>
            <a:lvl1pPr>
              <a:defRPr sz="3000" cap="none" baseline="0"/>
            </a:lvl1pPr>
          </a:lstStyle>
          <a:p>
            <a:r>
              <a:rPr lang="en-US" dirty="0"/>
              <a:t>Click to add title</a:t>
            </a:r>
          </a:p>
        </p:txBody>
      </p: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Tree>
    <p:extLst>
      <p:ext uri="{BB962C8B-B14F-4D97-AF65-F5344CB8AC3E}">
        <p14:creationId xmlns:p14="http://schemas.microsoft.com/office/powerpoint/2010/main" val="1090403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4596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575094" y="2759458"/>
            <a:ext cx="3082506" cy="1339085"/>
          </a:xfrm>
          <a:prstGeom prst="rect">
            <a:avLst/>
          </a:prstGeom>
          <a:noFill/>
        </p:spPr>
        <p:txBody>
          <a:bodyPr wrap="square" lIns="91440" tIns="45720" rIns="91440" bIns="45720" rtlCol="0" anchor="ctr">
            <a:spAutoFit/>
          </a:bodyPr>
          <a:lstStyle/>
          <a:p>
            <a:pPr marL="0" indent="0">
              <a:lnSpc>
                <a:spcPct val="106000"/>
              </a:lnSpc>
              <a:spcAft>
                <a:spcPts val="700"/>
              </a:spcAft>
              <a:buFontTx/>
              <a:buNone/>
            </a:pPr>
            <a:r>
              <a:rPr lang="en-US" sz="4000" b="1" i="0" u="none" cap="none" baseline="0" dirty="0">
                <a:solidFill>
                  <a:schemeClr val="accent1">
                    <a:lumMod val="100000"/>
                  </a:schemeClr>
                </a:solidFill>
                <a:latin typeface="Flama" pitchFamily="50" charset="0"/>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2" name="Rectangle 11">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023909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10217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7" name="TextBox 6"/>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8" name="Rectangle 7">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1640827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584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82687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4" name="Rectangle 3"/>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D. En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8991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dirty="0">
                <a:solidFill>
                  <a:prstClr val="white"/>
                </a:solidFill>
                <a:latin typeface="+mn-lt"/>
              </a:rPr>
              <a:t>www.unglobalcompact.org</a:t>
            </a:r>
          </a:p>
          <a:p>
            <a:pPr algn="ctr"/>
            <a:r>
              <a:rPr lang="en-GB" sz="1600" dirty="0">
                <a:solidFill>
                  <a:prstClr val="white"/>
                </a:solidFill>
                <a:latin typeface="+mn-lt"/>
              </a:rPr>
              <a:t>Find us on social media @globalcompact</a:t>
            </a:r>
          </a:p>
        </p:txBody>
      </p:sp>
      <p:pic>
        <p:nvPicPr>
          <p:cNvPr id="11" name="Picture 10"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75377" y="2344190"/>
            <a:ext cx="5041246" cy="1487213"/>
          </a:xfrm>
          <a:prstGeom prst="rect">
            <a:avLst/>
          </a:prstGeom>
        </p:spPr>
      </p:pic>
    </p:spTree>
    <p:extLst>
      <p:ext uri="{BB962C8B-B14F-4D97-AF65-F5344CB8AC3E}">
        <p14:creationId xmlns:p14="http://schemas.microsoft.com/office/powerpoint/2010/main" val="2351621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82750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grpSp>
        <p:nvGrpSpPr>
          <p:cNvPr id="8" name="Group 7"/>
          <p:cNvGrpSpPr/>
          <p:nvPr userDrawn="1"/>
        </p:nvGrpSpPr>
        <p:grpSpPr>
          <a:xfrm>
            <a:off x="-600" y="-1"/>
            <a:ext cx="12193800" cy="6858001"/>
            <a:chOff x="-600" y="-1"/>
            <a:chExt cx="12193800" cy="6858001"/>
          </a:xfrm>
        </p:grpSpPr>
        <p:sp>
          <p:nvSpPr>
            <p:cNvPr id="191" name="Freeform 190"/>
            <p:cNvSpPr/>
            <p:nvPr userDrawn="1"/>
          </p:nvSpPr>
          <p:spPr>
            <a:xfrm>
              <a:off x="0" y="-1"/>
              <a:ext cx="12193200" cy="6858000"/>
            </a:xfrm>
            <a:custGeom>
              <a:avLst/>
              <a:gdLst>
                <a:gd name="connsiteX0" fmla="*/ 678811 w 12193200"/>
                <a:gd name="connsiteY0" fmla="*/ 623551 h 6858000"/>
                <a:gd name="connsiteX1" fmla="*/ 678811 w 12193200"/>
                <a:gd name="connsiteY1" fmla="*/ 6160598 h 6858000"/>
                <a:gd name="connsiteX2" fmla="*/ 11747500 w 12193200"/>
                <a:gd name="connsiteY2" fmla="*/ 6160598 h 6858000"/>
                <a:gd name="connsiteX3" fmla="*/ 11747500 w 12193200"/>
                <a:gd name="connsiteY3" fmla="*/ 623551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78811" y="623551"/>
                  </a:moveTo>
                  <a:lnTo>
                    <a:pt x="678811" y="6160598"/>
                  </a:lnTo>
                  <a:lnTo>
                    <a:pt x="11747500" y="6160598"/>
                  </a:lnTo>
                  <a:lnTo>
                    <a:pt x="11747500" y="623551"/>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53" name="Footnote measure"/>
            <p:cNvSpPr>
              <a:spLocks noChangeArrowheads="1"/>
            </p:cNvSpPr>
            <p:nvPr/>
          </p:nvSpPr>
          <p:spPr bwMode="auto">
            <a:xfrm>
              <a:off x="678811" y="6159600"/>
              <a:ext cx="11068689" cy="523988"/>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4" name="Footnote example"/>
            <p:cNvSpPr txBox="1"/>
            <p:nvPr/>
          </p:nvSpPr>
          <p:spPr>
            <a:xfrm>
              <a:off x="836254" y="6268090"/>
              <a:ext cx="8469671"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cxnSp>
          <p:nvCxnSpPr>
            <p:cNvPr id="55" name="Straight Connector 54"/>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0" y="9142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0" y="586819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0" y="6159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grpSp>
          <p:nvGrpSpPr>
            <p:cNvPr id="77" name="Group 76"/>
            <p:cNvGrpSpPr/>
            <p:nvPr userDrawn="1"/>
          </p:nvGrpSpPr>
          <p:grpSpPr>
            <a:xfrm>
              <a:off x="678811" y="623550"/>
              <a:ext cx="11068689" cy="5537047"/>
              <a:chOff x="629400" y="623550"/>
              <a:chExt cx="10933200" cy="5537047"/>
            </a:xfrm>
          </p:grpSpPr>
          <p:grpSp>
            <p:nvGrpSpPr>
              <p:cNvPr id="78" name="Gutter space"/>
              <p:cNvGrpSpPr/>
              <p:nvPr userDrawn="1"/>
            </p:nvGrpSpPr>
            <p:grpSpPr>
              <a:xfrm>
                <a:off x="1277000" y="623550"/>
                <a:ext cx="9638000" cy="5537047"/>
                <a:chOff x="1277000" y="623550"/>
                <a:chExt cx="9638000" cy="5537047"/>
              </a:xfrm>
            </p:grpSpPr>
            <p:sp>
              <p:nvSpPr>
                <p:cNvPr id="87"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8"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9"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0"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1"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2"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3"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4"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5"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6"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97"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79" name="Whitespace measure"/>
              <p:cNvSpPr>
                <a:spLocks noChangeArrowheads="1"/>
              </p:cNvSpPr>
              <p:nvPr userDrawn="1"/>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80" name="Five column measure"/>
              <p:cNvGrpSpPr/>
              <p:nvPr userDrawn="1"/>
            </p:nvGrpSpPr>
            <p:grpSpPr>
              <a:xfrm>
                <a:off x="629400" y="5975122"/>
                <a:ext cx="10933200" cy="79536"/>
                <a:chOff x="629400" y="5975122"/>
                <a:chExt cx="10933200" cy="79536"/>
              </a:xfrm>
            </p:grpSpPr>
            <p:sp>
              <p:nvSpPr>
                <p:cNvPr id="82"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3"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4"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5"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86"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81" name="Live area"/>
              <p:cNvSpPr/>
              <p:nvPr userDrawn="1"/>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grpSp>
      </p:grpSp>
      <p:sp>
        <p:nvSpPr>
          <p:cNvPr id="98" name="Rectangle 97"/>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615994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050639" y="1115416"/>
            <a:ext cx="2606803" cy="881780"/>
          </a:xfrm>
          <a:prstGeom prst="rect">
            <a:avLst/>
          </a:prstGeom>
          <a:noFill/>
        </p:spPr>
        <p:txBody>
          <a:bodyPr wrap="none" rtlCol="0">
            <a:spAutoFit/>
          </a:bodyPr>
          <a:lstStyle/>
          <a:p>
            <a:pPr algn="ctr" fontAlgn="auto">
              <a:lnSpc>
                <a:spcPct val="95000"/>
              </a:lnSpc>
              <a:spcBef>
                <a:spcPts val="0"/>
              </a:spcBef>
              <a:spcAft>
                <a:spcPts val="0"/>
              </a:spcAft>
            </a:pPr>
            <a:r>
              <a:rPr lang="en-US" sz="5400" b="1" cap="none" baseline="0" dirty="0">
                <a:solidFill>
                  <a:schemeClr val="bg1"/>
                </a:solidFill>
                <a:latin typeface="+mj-lt"/>
                <a:ea typeface="+mn-ea"/>
                <a:cs typeface="+mn-cs"/>
                <a:sym typeface="+mn-lt"/>
              </a:rPr>
              <a:t>Agenda</a:t>
            </a:r>
          </a:p>
        </p:txBody>
      </p:sp>
      <p:sp>
        <p:nvSpPr>
          <p:cNvPr id="13" name="TextBox 12"/>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4" name="Rectangle 13">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57031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2038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372928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692106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cap="none" baseline="0" dirty="0">
                <a:solidFill>
                  <a:schemeClr val="bg1"/>
                </a:solidFill>
                <a:latin typeface="+mj-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4216077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27407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7" name="TextBox 16"/>
          <p:cNvSpPr txBox="1"/>
          <p:nvPr userDrawn="1"/>
        </p:nvSpPr>
        <p:spPr>
          <a:xfrm>
            <a:off x="575094" y="3147385"/>
            <a:ext cx="2472906" cy="563231"/>
          </a:xfrm>
          <a:prstGeom prst="rect">
            <a:avLst/>
          </a:prstGeom>
          <a:noFill/>
        </p:spPr>
        <p:txBody>
          <a:bodyPr wrap="square" lIns="91440" tIns="45720" rIns="91440" bIns="45720" rtlCol="0" anchor="t">
            <a:spAutoFit/>
          </a:bodyPr>
          <a:lstStyle/>
          <a:p>
            <a:pPr>
              <a:lnSpc>
                <a:spcPct val="90000"/>
              </a:lnSpc>
              <a:spcAft>
                <a:spcPts val="600"/>
              </a:spcAft>
            </a:pPr>
            <a:r>
              <a:rPr lang="en-US" sz="3400" b="1" i="0" u="none" cap="none" baseline="0" dirty="0">
                <a:solidFill>
                  <a:schemeClr val="bg1"/>
                </a:solidFill>
                <a:latin typeface="Flama" pitchFamily="50" charset="0"/>
                <a:ea typeface="+mn-ea"/>
                <a:cs typeface="+mn-cs"/>
                <a:sym typeface="+mn-lt"/>
              </a:rPr>
              <a:t>Agenda</a:t>
            </a: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9" name="Rectangle 8">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270190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Bod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498987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5" name="Title 1"/>
          <p:cNvSpPr>
            <a:spLocks noGrp="1"/>
          </p:cNvSpPr>
          <p:nvPr>
            <p:ph type="title" hasCustomPrompt="1"/>
          </p:nvPr>
        </p:nvSpPr>
        <p:spPr>
          <a:xfrm>
            <a:off x="575094" y="691755"/>
            <a:ext cx="11172406" cy="603646"/>
          </a:xfrm>
        </p:spPr>
        <p:txBody>
          <a:bodyPr>
            <a:noAutofit/>
          </a:bodyPr>
          <a:lstStyle>
            <a:lvl1pPr>
              <a:defRPr sz="3000" cap="none" baseline="0"/>
            </a:lvl1pPr>
          </a:lstStyle>
          <a:p>
            <a:r>
              <a:rPr lang="en-US" dirty="0"/>
              <a:t>Click to add title</a:t>
            </a:r>
          </a:p>
        </p:txBody>
      </p: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8" name="Text Placeholder 9"/>
          <p:cNvSpPr>
            <a:spLocks noGrp="1"/>
          </p:cNvSpPr>
          <p:nvPr>
            <p:ph type="body" sz="quarter" idx="11"/>
          </p:nvPr>
        </p:nvSpPr>
        <p:spPr>
          <a:xfrm>
            <a:off x="575094" y="1379796"/>
            <a:ext cx="11172406" cy="4792409"/>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159546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08006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invGray">
          <a:xfrm>
            <a:off x="1388145" y="4691187"/>
            <a:ext cx="929337" cy="995874"/>
          </a:xfrm>
          <a:prstGeom prst="rect">
            <a:avLst/>
          </a:prstGeom>
          <a:noFill/>
          <a:ln w="9525">
            <a:solidFill>
              <a:srgbClr val="8CAEC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8CAEC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93008"/>
          </a:xfrm>
          <a:prstGeom prst="rect">
            <a:avLst/>
          </a:prstGeom>
          <a:noFill/>
          <a:ln>
            <a:solidFill>
              <a:srgbClr val="8CAECF"/>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050639" y="1115416"/>
            <a:ext cx="260680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cap="none" baseline="0" dirty="0">
                <a:solidFill>
                  <a:schemeClr val="accent1"/>
                </a:solidFill>
                <a:latin typeface="+mj-lt"/>
                <a:ea typeface="+mn-ea"/>
                <a:cs typeface="+mn-cs"/>
                <a:sym typeface="+mn-lt"/>
              </a:rPr>
              <a:t>Agenda</a:t>
            </a:r>
          </a:p>
        </p:txBody>
      </p:sp>
      <p:sp>
        <p:nvSpPr>
          <p:cNvPr id="12" name="Rectangle 11"/>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02273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8" name="Rectangle 7"/>
          <p:cNvSpPr/>
          <p:nvPr userDrawn="1"/>
        </p:nvSpPr>
        <p:spPr bwMode="white">
          <a:xfrm>
            <a:off x="1284743" y="1428131"/>
            <a:ext cx="947672" cy="947672"/>
          </a:xfrm>
          <a:prstGeom prst="rect">
            <a:avLst/>
          </a:prstGeom>
          <a:noFill/>
          <a:ln w="9525">
            <a:solidFill>
              <a:srgbClr val="8CAEC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8CAEC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7679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cap="none" baseline="0" dirty="0">
                <a:solidFill>
                  <a:schemeClr val="accent1"/>
                </a:solidFill>
                <a:latin typeface="+mj-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8CAEC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lamaBook"/>
              <a:ea typeface="+mn-ea"/>
              <a:cs typeface="+mn-cs"/>
              <a:sym typeface="+mn-lt"/>
            </a:endParaRPr>
          </a:p>
        </p:txBody>
      </p: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56279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endParaRPr lang="en-US" sz="700" dirty="0">
              <a:solidFill>
                <a:schemeClr val="bg1">
                  <a:lumMod val="50000"/>
                </a:schemeClr>
              </a:solidFill>
              <a:latin typeface="+mn-lt"/>
              <a:ea typeface="+mn-ea"/>
              <a:cs typeface="+mn-cs"/>
              <a:sym typeface="+mn-lt"/>
            </a:endParaRPr>
          </a:p>
        </p:txBody>
      </p:sp>
      <p:sp>
        <p:nvSpPr>
          <p:cNvPr id="10" name="TextBox 9"/>
          <p:cNvSpPr txBox="1"/>
          <p:nvPr userDrawn="1"/>
        </p:nvSpPr>
        <p:spPr>
          <a:xfrm>
            <a:off x="575094" y="3216634"/>
            <a:ext cx="1507706" cy="424732"/>
          </a:xfrm>
          <a:prstGeom prst="rect">
            <a:avLst/>
          </a:prstGeom>
          <a:noFill/>
        </p:spPr>
        <p:txBody>
          <a:bodyPr wrap="square" lIns="91440" tIns="45720" rIns="91440" bIns="45720" rtlCol="0" anchor="t">
            <a:spAutoFit/>
          </a:bodyPr>
          <a:lstStyle/>
          <a:p>
            <a:pPr>
              <a:lnSpc>
                <a:spcPct val="90000"/>
              </a:lnSpc>
              <a:spcAft>
                <a:spcPts val="600"/>
              </a:spcAft>
            </a:pPr>
            <a:r>
              <a:rPr lang="en-US" sz="2400" b="1" i="0" u="none" cap="none" baseline="0" dirty="0">
                <a:solidFill>
                  <a:schemeClr val="bg1"/>
                </a:solidFill>
                <a:latin typeface="Flama" pitchFamily="50" charset="0"/>
                <a:ea typeface="+mn-ea"/>
                <a:cs typeface="+mn-cs"/>
                <a:sym typeface="+mn-lt"/>
              </a:rPr>
              <a:t>Agenda</a:t>
            </a:r>
          </a:p>
        </p:txBody>
      </p:sp>
      <p:sp>
        <p:nvSpPr>
          <p:cNvPr id="8" name="TextBox 7"/>
          <p:cNvSpPr txBox="1"/>
          <p:nvPr userDrawn="1"/>
        </p:nvSpPr>
        <p:spPr>
          <a:xfrm>
            <a:off x="194199" y="6328298"/>
            <a:ext cx="339201" cy="339201"/>
          </a:xfrm>
          <a:prstGeom prst="rect">
            <a:avLst/>
          </a:prstGeom>
          <a:solidFill>
            <a:srgbClr val="4D6B8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9" name="Rectangle 8">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chemeClr val="accent2"/>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178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7686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575094" y="2760162"/>
            <a:ext cx="3095206" cy="1397306"/>
          </a:xfrm>
          <a:prstGeom prst="rect">
            <a:avLst/>
          </a:prstGeom>
          <a:noFill/>
        </p:spPr>
        <p:txBody>
          <a:bodyPr wrap="square" lIns="91440" tIns="45720" rIns="91440" bIns="45720" rtlCol="0" anchor="ctr">
            <a:spAutoFit/>
          </a:bodyPr>
          <a:lstStyle/>
          <a:p>
            <a:pPr marL="0" indent="0">
              <a:lnSpc>
                <a:spcPct val="106000"/>
              </a:lnSpc>
              <a:spcAft>
                <a:spcPts val="700"/>
              </a:spcAft>
              <a:buFontTx/>
              <a:buNone/>
            </a:pPr>
            <a:r>
              <a:rPr lang="en-US" sz="4000" b="1" i="0" u="none" cap="none" baseline="0" dirty="0">
                <a:solidFill>
                  <a:schemeClr val="accent1">
                    <a:lumMod val="100000"/>
                  </a:schemeClr>
                </a:solidFill>
                <a:latin typeface="Flama" pitchFamily="50" charset="0"/>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2022 by Boston Consulting Group. All rights reserved.</a:t>
            </a:r>
            <a:endParaRPr lang="en-US" sz="7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293365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444857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000" b="1" i="0" baseline="0" dirty="0">
              <a:solidFill>
                <a:srgbClr val="FFFFFF"/>
              </a:solidFill>
              <a:latin typeface="Flama" pitchFamily="50" charset="0"/>
              <a:ea typeface="+mj-ea"/>
              <a:cs typeface="+mj-cs"/>
              <a:sym typeface="Flama" pitchFamily="50" charset="0"/>
            </a:endParaRPr>
          </a:p>
        </p:txBody>
      </p:sp>
      <p:sp>
        <p:nvSpPr>
          <p:cNvPr id="7" name="Title 1"/>
          <p:cNvSpPr>
            <a:spLocks noGrp="1"/>
          </p:cNvSpPr>
          <p:nvPr>
            <p:ph type="title" hasCustomPrompt="1"/>
          </p:nvPr>
        </p:nvSpPr>
        <p:spPr>
          <a:xfrm>
            <a:off x="575094" y="691755"/>
            <a:ext cx="11172406" cy="603646"/>
          </a:xfrm>
        </p:spPr>
        <p:txBody>
          <a:bodyPr>
            <a:noAutofit/>
          </a:bodyPr>
          <a:lstStyle>
            <a:lvl1pPr>
              <a:defRPr sz="3000" cap="none" baseline="0"/>
            </a:lvl1pPr>
          </a:lstStyle>
          <a:p>
            <a:r>
              <a:rPr lang="en-US" dirty="0"/>
              <a:t>Click to add title</a:t>
            </a:r>
          </a:p>
        </p:txBody>
      </p:sp>
      <p:sp>
        <p:nvSpPr>
          <p:cNvPr id="8" name="Rectangle 7"/>
          <p:cNvSpPr/>
          <p:nvPr userDrawn="1"/>
        </p:nvSpPr>
        <p:spPr>
          <a:xfrm>
            <a:off x="0" y="0"/>
            <a:ext cx="12192000" cy="152400"/>
          </a:xfrm>
          <a:prstGeom prst="rect">
            <a:avLst/>
          </a:prstGeom>
          <a:solidFill>
            <a:srgbClr val="1E32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sym typeface="+mn-lt"/>
            </a:endParaRPr>
          </a:p>
        </p:txBody>
      </p:sp>
      <p:sp>
        <p:nvSpPr>
          <p:cNvPr id="13" name="Media Placeholder 12"/>
          <p:cNvSpPr>
            <a:spLocks noGrp="1"/>
          </p:cNvSpPr>
          <p:nvPr>
            <p:ph type="media" sz="quarter" idx="13"/>
          </p:nvPr>
        </p:nvSpPr>
        <p:spPr>
          <a:xfrm>
            <a:off x="575094" y="1379796"/>
            <a:ext cx="11172406" cy="4792409"/>
          </a:xfrm>
          <a:ln w="28575">
            <a:solidFill>
              <a:schemeClr val="accent2"/>
            </a:solidFill>
          </a:ln>
        </p:spPr>
        <p:txBody>
          <a:bodyPr/>
          <a:lstStyle>
            <a:lvl1pPr>
              <a:defRPr sz="1600"/>
            </a:lvl1pPr>
          </a:lstStyle>
          <a:p>
            <a:endParaRPr lang="en-US" dirty="0"/>
          </a:p>
        </p:txBody>
      </p:sp>
    </p:spTree>
    <p:extLst>
      <p:ext uri="{BB962C8B-B14F-4D97-AF65-F5344CB8AC3E}">
        <p14:creationId xmlns:p14="http://schemas.microsoft.com/office/powerpoint/2010/main" val="6918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1.emf"/><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3.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6"/>
            </p:custDataLst>
            <p:extLst>
              <p:ext uri="{D42A27DB-BD31-4B8C-83A1-F6EECF244321}">
                <p14:modId xmlns:p14="http://schemas.microsoft.com/office/powerpoint/2010/main" val="1273678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8" imgW="270" imgH="270" progId="TCLayout.ActiveDocument.1">
                  <p:embed/>
                </p:oleObj>
              </mc:Choice>
              <mc:Fallback>
                <p:oleObj name="think-cell Slide" r:id="rId88" imgW="270" imgH="270" progId="TCLayout.ActiveDocument.1">
                  <p:embed/>
                  <p:pic>
                    <p:nvPicPr>
                      <p:cNvPr id="2" name="Object 1" hidden="1"/>
                      <p:cNvPicPr/>
                      <p:nvPr/>
                    </p:nvPicPr>
                    <p:blipFill>
                      <a:blip r:embed="rId89"/>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87"/>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Flama" pitchFamily="50" charset="0"/>
              <a:ea typeface="+mj-ea"/>
              <a:cs typeface="+mj-cs"/>
              <a:sym typeface="Flama" pitchFamily="50"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9" name="Title Placeholder 1"/>
          <p:cNvSpPr>
            <a:spLocks noGrp="1"/>
          </p:cNvSpPr>
          <p:nvPr>
            <p:ph type="title"/>
          </p:nvPr>
        </p:nvSpPr>
        <p:spPr>
          <a:xfrm>
            <a:off x="575094" y="691755"/>
            <a:ext cx="11172406" cy="424732"/>
          </a:xfrm>
          <a:prstGeom prst="rect">
            <a:avLst/>
          </a:prstGeom>
        </p:spPr>
        <p:txBody>
          <a:bodyPr vert="horz" wrap="square" lIns="91440" tIns="45720" rIns="91440" bIns="45720" rtlCol="0" anchor="t">
            <a:spAutoFit/>
          </a:bodyPr>
          <a:lstStyle/>
          <a:p>
            <a:r>
              <a:rPr lang="en-US" dirty="0"/>
              <a:t>Click to add title</a:t>
            </a:r>
          </a:p>
        </p:txBody>
      </p:sp>
      <p:sp>
        <p:nvSpPr>
          <p:cNvPr id="4" name="Text Placeholder 3"/>
          <p:cNvSpPr>
            <a:spLocks noGrp="1"/>
          </p:cNvSpPr>
          <p:nvPr>
            <p:ph type="body" idx="1"/>
          </p:nvPr>
        </p:nvSpPr>
        <p:spPr>
          <a:xfrm>
            <a:off x="575094" y="1825625"/>
            <a:ext cx="11172406"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8" name="TextBox 7"/>
          <p:cNvSpPr txBox="1"/>
          <p:nvPr userDrawn="1"/>
        </p:nvSpPr>
        <p:spPr>
          <a:xfrm>
            <a:off x="194199" y="6328298"/>
            <a:ext cx="339201" cy="339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algn="ctr">
              <a:defRPr sz="10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DFCF27A5-1A5B-48D3-A060-2758FFBB1ADD}" type="slidenum">
              <a:rPr lang="en-US" smtClean="0">
                <a:latin typeface="+mn-lt"/>
                <a:ea typeface="+mn-ea"/>
                <a:cs typeface="+mn-cs"/>
                <a:sym typeface="+mn-lt"/>
              </a:rPr>
              <a:pPr lvl="0"/>
              <a:t>‹Nº›</a:t>
            </a:fld>
            <a:endParaRPr lang="en-US" dirty="0">
              <a:latin typeface="+mn-lt"/>
              <a:ea typeface="+mn-ea"/>
              <a:cs typeface="+mn-cs"/>
              <a:sym typeface="+mn-lt"/>
            </a:endParaRPr>
          </a:p>
        </p:txBody>
      </p:sp>
      <p:sp>
        <p:nvSpPr>
          <p:cNvPr id="10" name="Rectangle 9">
            <a:extLst>
              <a:ext uri="{FF2B5EF4-FFF2-40B4-BE49-F238E27FC236}">
                <a16:creationId xmlns:a16="http://schemas.microsoft.com/office/drawing/2014/main" id="{FD162FDE-38FF-4A1F-9A1B-53894723F77F}"/>
              </a:ext>
            </a:extLst>
          </p:cNvPr>
          <p:cNvSpPr/>
          <p:nvPr userDrawn="1"/>
        </p:nvSpPr>
        <p:spPr>
          <a:xfrm>
            <a:off x="575094" y="6476998"/>
            <a:ext cx="190500" cy="190500"/>
          </a:xfrm>
          <a:prstGeom prst="rect">
            <a:avLst/>
          </a:prstGeom>
          <a:solidFill>
            <a:srgbClr val="4D6B8B"/>
          </a:solidFill>
          <a:ln w="9525" cap="flat" cmpd="sng" algn="ctr">
            <a:noFill/>
            <a:prstDash val="solid"/>
          </a:ln>
          <a:effectLst/>
        </p:spPr>
        <p:txBody>
          <a:bodyPr rtlCol="0" anchor="ctr"/>
          <a:lstStyle/>
          <a:p>
            <a:pPr algn="ctr"/>
            <a:endParaRPr lang="en-GB" kern="0" dirty="0">
              <a:solidFill>
                <a:prstClr val="white"/>
              </a:solidFill>
              <a:latin typeface="+mn-lt"/>
              <a:ea typeface="+mn-ea"/>
              <a:cs typeface="+mn-cs"/>
              <a:sym typeface="+mn-lt"/>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202" r:id="rId3"/>
    <p:sldLayoutId id="2147485201" r:id="rId4"/>
    <p:sldLayoutId id="2147485188" r:id="rId5"/>
    <p:sldLayoutId id="2147485189" r:id="rId6"/>
    <p:sldLayoutId id="2147485205" r:id="rId7"/>
    <p:sldLayoutId id="2147485203" r:id="rId8"/>
    <p:sldLayoutId id="2147485204" r:id="rId9"/>
    <p:sldLayoutId id="2147485192" r:id="rId10"/>
    <p:sldLayoutId id="2147485193" r:id="rId11"/>
    <p:sldLayoutId id="2147485194" r:id="rId12"/>
    <p:sldLayoutId id="2147485195" r:id="rId13"/>
    <p:sldLayoutId id="2147485196" r:id="rId14"/>
    <p:sldLayoutId id="2147485197" r:id="rId15"/>
    <p:sldLayoutId id="2147485198" r:id="rId16"/>
    <p:sldLayoutId id="2147485199" r:id="rId17"/>
    <p:sldLayoutId id="2147485200" r:id="rId18"/>
    <p:sldLayoutId id="2147485086" r:id="rId19"/>
    <p:sldLayoutId id="2147485183" r:id="rId20"/>
    <p:sldLayoutId id="2147485158" r:id="rId21"/>
    <p:sldLayoutId id="2147485113" r:id="rId22"/>
    <p:sldLayoutId id="2147485114" r:id="rId23"/>
    <p:sldLayoutId id="2147485154" r:id="rId24"/>
    <p:sldLayoutId id="2147485162" r:id="rId25"/>
    <p:sldLayoutId id="2147485149" r:id="rId26"/>
    <p:sldLayoutId id="2147485087" r:id="rId27"/>
    <p:sldLayoutId id="2147485112" r:id="rId28"/>
    <p:sldLayoutId id="2147485155" r:id="rId29"/>
    <p:sldLayoutId id="2147485164" r:id="rId30"/>
    <p:sldLayoutId id="2147485109" r:id="rId31"/>
    <p:sldLayoutId id="2147485165" r:id="rId32"/>
    <p:sldLayoutId id="2147485110" r:id="rId33"/>
    <p:sldLayoutId id="2147485166" r:id="rId34"/>
    <p:sldLayoutId id="2147485156" r:id="rId35"/>
    <p:sldLayoutId id="2147485167" r:id="rId36"/>
    <p:sldLayoutId id="2147485108" r:id="rId37"/>
    <p:sldLayoutId id="2147485107" r:id="rId38"/>
    <p:sldLayoutId id="2147485106" r:id="rId39"/>
    <p:sldLayoutId id="2147485090" r:id="rId40"/>
    <p:sldLayoutId id="2147485091" r:id="rId41"/>
    <p:sldLayoutId id="2147485092" r:id="rId42"/>
    <p:sldLayoutId id="2147485093" r:id="rId43"/>
    <p:sldLayoutId id="2147485116" r:id="rId44"/>
    <p:sldLayoutId id="2147485161" r:id="rId45"/>
    <p:sldLayoutId id="2147485159" r:id="rId46"/>
    <p:sldLayoutId id="2147485119" r:id="rId47"/>
    <p:sldLayoutId id="2147485184" r:id="rId48"/>
    <p:sldLayoutId id="2147485137" r:id="rId49"/>
    <p:sldLayoutId id="2147485120" r:id="rId50"/>
    <p:sldLayoutId id="2147485121" r:id="rId51"/>
    <p:sldLayoutId id="2147485141" r:id="rId52"/>
    <p:sldLayoutId id="2147485163" r:id="rId53"/>
    <p:sldLayoutId id="2147485139" r:id="rId54"/>
    <p:sldLayoutId id="2147485140" r:id="rId55"/>
    <p:sldLayoutId id="2147485122" r:id="rId56"/>
    <p:sldLayoutId id="2147485123" r:id="rId57"/>
    <p:sldLayoutId id="2147485151" r:id="rId58"/>
    <p:sldLayoutId id="2147485168" r:id="rId59"/>
    <p:sldLayoutId id="2147485127" r:id="rId60"/>
    <p:sldLayoutId id="2147485169" r:id="rId61"/>
    <p:sldLayoutId id="2147485126" r:id="rId62"/>
    <p:sldLayoutId id="2147485170" r:id="rId63"/>
    <p:sldLayoutId id="2147485153" r:id="rId64"/>
    <p:sldLayoutId id="2147485171" r:id="rId65"/>
    <p:sldLayoutId id="2147485128" r:id="rId66"/>
    <p:sldLayoutId id="2147485129" r:id="rId67"/>
    <p:sldLayoutId id="2147485130" r:id="rId68"/>
    <p:sldLayoutId id="2147485131" r:id="rId69"/>
    <p:sldLayoutId id="2147485145" r:id="rId70"/>
    <p:sldLayoutId id="2147485133" r:id="rId71"/>
    <p:sldLayoutId id="2147485144" r:id="rId72"/>
    <p:sldLayoutId id="2147485134" r:id="rId73"/>
    <p:sldLayoutId id="2147485146" r:id="rId74"/>
    <p:sldLayoutId id="2147485160" r:id="rId75"/>
    <p:sldLayoutId id="2147485172" r:id="rId76"/>
    <p:sldLayoutId id="2147485173" r:id="rId77"/>
    <p:sldLayoutId id="2147485174" r:id="rId78"/>
    <p:sldLayoutId id="2147485175" r:id="rId79"/>
    <p:sldLayoutId id="2147485176" r:id="rId80"/>
    <p:sldLayoutId id="2147485177" r:id="rId81"/>
    <p:sldLayoutId id="2147485178" r:id="rId82"/>
    <p:sldLayoutId id="2147485179" r:id="rId83"/>
    <p:sldLayoutId id="2147485180" r:id="rId8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cap="none" baseline="0">
          <a:solidFill>
            <a:schemeClr val="accent1"/>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699BC6"/>
        </a:buClr>
        <a:buFont typeface="Arial" panose="020B0604020202020204" pitchFamily="34" charset="0"/>
        <a:buChar char="​"/>
        <a:defRPr lang="en-US" sz="1200" kern="1200">
          <a:solidFill>
            <a:srgbClr val="1E3250"/>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699BC6"/>
        </a:buClr>
        <a:buFont typeface="Arial" panose="020B0604020202020204" pitchFamily="34" charset="0"/>
        <a:buChar char="•"/>
        <a:defRPr lang="en-US" sz="1200" kern="1200">
          <a:solidFill>
            <a:srgbClr val="1E3250"/>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699BC6"/>
        </a:buClr>
        <a:buFont typeface="Trebuchet MS" panose="020B0603020202020204" pitchFamily="34" charset="0"/>
        <a:buChar char="–"/>
        <a:defRPr lang="en-US" sz="1200" kern="1200">
          <a:solidFill>
            <a:srgbClr val="1E3250"/>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699BC6"/>
        </a:buClr>
        <a:buFont typeface="Arial" panose="020B0604020202020204" pitchFamily="34" charset="0"/>
        <a:buChar char="​"/>
        <a:defRPr lang="en-US" sz="1600" b="1" kern="1200">
          <a:solidFill>
            <a:schemeClr val="accent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699BC6"/>
        </a:buClr>
        <a:buFont typeface="Arial" panose="020B0604020202020204" pitchFamily="34" charset="0"/>
        <a:buChar char="​"/>
        <a:defRPr lang="en-US" sz="1600" b="1" kern="1200" smtClean="0">
          <a:solidFill>
            <a:srgbClr val="1E3250"/>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699BC6"/>
        </a:buClr>
        <a:buFont typeface="Arial" panose="020B0604020202020204" pitchFamily="34" charset="0"/>
        <a:buChar char="•"/>
        <a:defRPr lang="en-US" sz="1600" kern="1200" smtClean="0">
          <a:solidFill>
            <a:srgbClr val="1E3250"/>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699BC6"/>
        </a:buClr>
        <a:buFont typeface="Arial" panose="020B0604020202020204" pitchFamily="34" charset="0"/>
        <a:buChar char="​"/>
        <a:defRPr lang="en-US" sz="4400" kern="1200" baseline="0" smtClean="0">
          <a:solidFill>
            <a:srgbClr val="1E3250"/>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699BC6"/>
        </a:buClr>
        <a:buFont typeface="Arial" panose="020B0604020202020204" pitchFamily="34" charset="0"/>
        <a:buChar char="​"/>
        <a:defRPr lang="en-US" sz="5400" b="1" kern="1200" baseline="0" smtClean="0">
          <a:solidFill>
            <a:schemeClr val="accent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699BC6"/>
        </a:buClr>
        <a:buFont typeface="Arial" panose="020B0604020202020204" pitchFamily="34" charset="0"/>
        <a:buChar char="​"/>
        <a:defRPr lang="en-US" sz="2400" b="1" kern="1200" baseline="0" dirty="0">
          <a:solidFill>
            <a:schemeClr val="accent1"/>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7.xml"/><Relationship Id="rId1" Type="http://schemas.openxmlformats.org/officeDocument/2006/relationships/tags" Target="../tags/tag148.xml"/><Relationship Id="rId5" Type="http://schemas.openxmlformats.org/officeDocument/2006/relationships/image" Target="../media/image20.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7.xml"/><Relationship Id="rId1" Type="http://schemas.openxmlformats.org/officeDocument/2006/relationships/tags" Target="../tags/tag149.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15EE556-1D51-4129-9E85-3AB6C4AFE5DD}"/>
              </a:ext>
            </a:extLst>
          </p:cNvPr>
          <p:cNvGraphicFramePr>
            <a:graphicFrameLocks noChangeAspect="1"/>
          </p:cNvGraphicFramePr>
          <p:nvPr>
            <p:custDataLst>
              <p:tags r:id="rId1"/>
            </p:custDataLst>
            <p:extLst>
              <p:ext uri="{D42A27DB-BD31-4B8C-83A1-F6EECF244321}">
                <p14:modId xmlns:p14="http://schemas.microsoft.com/office/powerpoint/2010/main" val="239563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Object 7" hidden="1">
                        <a:extLst>
                          <a:ext uri="{FF2B5EF4-FFF2-40B4-BE49-F238E27FC236}">
                            <a16:creationId xmlns:a16="http://schemas.microsoft.com/office/drawing/2014/main" id="{615EE556-1D51-4129-9E85-3AB6C4AFE5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9130D9-A1BA-483A-A0F2-84C1A295F1DD}"/>
              </a:ext>
            </a:extLst>
          </p:cNvPr>
          <p:cNvSpPr>
            <a:spLocks noGrp="1"/>
          </p:cNvSpPr>
          <p:nvPr>
            <p:ph type="title"/>
          </p:nvPr>
        </p:nvSpPr>
        <p:spPr>
          <a:xfrm>
            <a:off x="575094" y="691755"/>
            <a:ext cx="11172406" cy="369332"/>
          </a:xfrm>
        </p:spPr>
        <p:txBody>
          <a:bodyPr vert="horz"/>
          <a:lstStyle/>
          <a:p>
            <a:r>
              <a:rPr lang="en-US" sz="2000" dirty="0"/>
              <a:t>CEO statement template</a:t>
            </a:r>
          </a:p>
        </p:txBody>
      </p:sp>
      <p:sp>
        <p:nvSpPr>
          <p:cNvPr id="3" name="TextBox 2">
            <a:extLst>
              <a:ext uri="{FF2B5EF4-FFF2-40B4-BE49-F238E27FC236}">
                <a16:creationId xmlns:a16="http://schemas.microsoft.com/office/drawing/2014/main" id="{05754A50-6A31-4ABB-AEBA-B17B5ACBED38}"/>
              </a:ext>
            </a:extLst>
          </p:cNvPr>
          <p:cNvSpPr txBox="1"/>
          <p:nvPr/>
        </p:nvSpPr>
        <p:spPr>
          <a:xfrm>
            <a:off x="575093" y="1343318"/>
            <a:ext cx="11172405" cy="22011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400" dirty="0">
              <a:solidFill>
                <a:srgbClr val="1E3250"/>
              </a:solidFill>
            </a:endParaRPr>
          </a:p>
          <a:p>
            <a:r>
              <a:rPr lang="en-US" sz="1400" b="0" i="0" dirty="0">
                <a:solidFill>
                  <a:srgbClr val="1E3250"/>
                </a:solidFill>
                <a:effectLst/>
                <a:latin typeface="Roboto" panose="02000000000000000000" pitchFamily="2" charset="0"/>
              </a:rPr>
              <a:t>To our stakeholders, </a:t>
            </a:r>
          </a:p>
          <a:p>
            <a:endParaRPr lang="en-US" sz="1400" dirty="0">
              <a:solidFill>
                <a:srgbClr val="1E3250"/>
              </a:solidFill>
              <a:latin typeface="Roboto" panose="02000000000000000000" pitchFamily="2" charset="0"/>
            </a:endParaRPr>
          </a:p>
          <a:p>
            <a:r>
              <a:rPr lang="en-US" sz="1400" b="0" i="0" dirty="0">
                <a:solidFill>
                  <a:srgbClr val="1E3250"/>
                </a:solidFill>
                <a:effectLst/>
                <a:latin typeface="Roboto" panose="02000000000000000000" pitchFamily="2" charset="0"/>
              </a:rPr>
              <a:t>I am pleased to reconfirm our support of the Ten Principles of the United Nations Global Compact in the areas of Human Rights, Labour, Environment, and Anti-Corruption. </a:t>
            </a:r>
          </a:p>
          <a:p>
            <a:endParaRPr lang="en-US" sz="1400" dirty="0">
              <a:solidFill>
                <a:srgbClr val="1E3250"/>
              </a:solidFill>
              <a:latin typeface="Roboto" panose="02000000000000000000" pitchFamily="2" charset="0"/>
            </a:endParaRPr>
          </a:p>
          <a:p>
            <a:r>
              <a:rPr lang="en-US" sz="1400" b="0" i="0" dirty="0">
                <a:solidFill>
                  <a:srgbClr val="1E3250"/>
                </a:solidFill>
                <a:effectLst/>
                <a:latin typeface="Roboto" panose="02000000000000000000" pitchFamily="2" charset="0"/>
              </a:rPr>
              <a:t>In this annual Communication on Progress we disclose our continuous efforts to integrate the Ten Principles into our business strategy, culture, and daily operations, and contribute to United Nations goals, particularly in the Sustainable Development Goals. </a:t>
            </a:r>
          </a:p>
          <a:p>
            <a:endParaRPr lang="en-US" sz="1400" dirty="0">
              <a:solidFill>
                <a:srgbClr val="1E3250"/>
              </a:solidFill>
              <a:latin typeface="Roboto" panose="02000000000000000000" pitchFamily="2" charset="0"/>
            </a:endParaRPr>
          </a:p>
          <a:p>
            <a:r>
              <a:rPr lang="en-US" sz="1400" b="0" i="0" dirty="0">
                <a:solidFill>
                  <a:srgbClr val="1E3250"/>
                </a:solidFill>
                <a:effectLst/>
                <a:latin typeface="Roboto" panose="02000000000000000000" pitchFamily="2" charset="0"/>
              </a:rPr>
              <a:t>Sincerely yours,</a:t>
            </a:r>
            <a:endParaRPr lang="en-US" sz="1400" dirty="0">
              <a:solidFill>
                <a:srgbClr val="1E3250"/>
              </a:solidFill>
            </a:endParaRPr>
          </a:p>
        </p:txBody>
      </p:sp>
      <p:sp>
        <p:nvSpPr>
          <p:cNvPr id="5" name="TextBox 4">
            <a:extLst>
              <a:ext uri="{FF2B5EF4-FFF2-40B4-BE49-F238E27FC236}">
                <a16:creationId xmlns:a16="http://schemas.microsoft.com/office/drawing/2014/main" id="{A00407ED-8E9A-4445-AC78-C359C2071883}"/>
              </a:ext>
            </a:extLst>
          </p:cNvPr>
          <p:cNvSpPr txBox="1"/>
          <p:nvPr/>
        </p:nvSpPr>
        <p:spPr>
          <a:xfrm>
            <a:off x="575093" y="4105373"/>
            <a:ext cx="11172405"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solidFill>
                  <a:srgbClr val="1E3250"/>
                </a:solidFill>
              </a:rPr>
              <a:t>CEO's/ Highest executive name: </a:t>
            </a:r>
          </a:p>
          <a:p>
            <a:endParaRPr lang="en-US" sz="1400" dirty="0">
              <a:solidFill>
                <a:srgbClr val="1E3250"/>
              </a:solidFill>
            </a:endParaRPr>
          </a:p>
          <a:p>
            <a:r>
              <a:rPr lang="en-US" sz="1400" dirty="0">
                <a:solidFill>
                  <a:srgbClr val="1E3250"/>
                </a:solidFill>
              </a:rPr>
              <a:t>CEO's/ Highest executive full title: </a:t>
            </a:r>
          </a:p>
          <a:p>
            <a:endParaRPr lang="en-US" sz="1400" dirty="0">
              <a:solidFill>
                <a:srgbClr val="1E3250"/>
              </a:solidFill>
            </a:endParaRPr>
          </a:p>
          <a:p>
            <a:r>
              <a:rPr lang="en-US" sz="1400" dirty="0">
                <a:solidFill>
                  <a:srgbClr val="1E3250"/>
                </a:solidFill>
              </a:rPr>
              <a:t>If applicable, form completed on behalf of highest executive by: </a:t>
            </a:r>
          </a:p>
          <a:p>
            <a:endParaRPr lang="en-US" sz="1400" dirty="0">
              <a:solidFill>
                <a:srgbClr val="1E3250"/>
              </a:solidFill>
            </a:endParaRPr>
          </a:p>
          <a:p>
            <a:r>
              <a:rPr lang="en-US" sz="1400" dirty="0">
                <a:solidFill>
                  <a:srgbClr val="1E3250"/>
                </a:solidFill>
              </a:rPr>
              <a:t>By checking here, I affirm I have received permission to sign on behalf of the CEO or highest-ranking official</a:t>
            </a:r>
          </a:p>
        </p:txBody>
      </p:sp>
      <p:pic>
        <p:nvPicPr>
          <p:cNvPr id="9" name="Picture 8">
            <a:extLst>
              <a:ext uri="{FF2B5EF4-FFF2-40B4-BE49-F238E27FC236}">
                <a16:creationId xmlns:a16="http://schemas.microsoft.com/office/drawing/2014/main" id="{820CF91B-C847-C7AF-0CFE-B50CEDD608B8}"/>
              </a:ext>
            </a:extLst>
          </p:cNvPr>
          <p:cNvPicPr>
            <a:picLocks noChangeAspect="1"/>
          </p:cNvPicPr>
          <p:nvPr/>
        </p:nvPicPr>
        <p:blipFill>
          <a:blip r:embed="rId5"/>
          <a:stretch>
            <a:fillRect/>
          </a:stretch>
        </p:blipFill>
        <p:spPr>
          <a:xfrm>
            <a:off x="8701296" y="5261537"/>
            <a:ext cx="1028844" cy="638264"/>
          </a:xfrm>
          <a:prstGeom prst="rect">
            <a:avLst/>
          </a:prstGeom>
        </p:spPr>
      </p:pic>
    </p:spTree>
    <p:extLst>
      <p:ext uri="{BB962C8B-B14F-4D97-AF65-F5344CB8AC3E}">
        <p14:creationId xmlns:p14="http://schemas.microsoft.com/office/powerpoint/2010/main" val="965597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15EE556-1D51-4129-9E85-3AB6C4AFE5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Object 7" hidden="1">
                        <a:extLst>
                          <a:ext uri="{FF2B5EF4-FFF2-40B4-BE49-F238E27FC236}">
                            <a16:creationId xmlns:a16="http://schemas.microsoft.com/office/drawing/2014/main" id="{615EE556-1D51-4129-9E85-3AB6C4AFE5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9130D9-A1BA-483A-A0F2-84C1A295F1DD}"/>
              </a:ext>
            </a:extLst>
          </p:cNvPr>
          <p:cNvSpPr>
            <a:spLocks noGrp="1"/>
          </p:cNvSpPr>
          <p:nvPr>
            <p:ph type="title"/>
          </p:nvPr>
        </p:nvSpPr>
        <p:spPr>
          <a:xfrm>
            <a:off x="575094" y="691755"/>
            <a:ext cx="11172406" cy="369332"/>
          </a:xfrm>
        </p:spPr>
        <p:txBody>
          <a:bodyPr vert="horz"/>
          <a:lstStyle/>
          <a:p>
            <a:r>
              <a:rPr lang="es-ES" sz="2000" dirty="0"/>
              <a:t>Declaración del/de la Director/a General</a:t>
            </a:r>
            <a:endParaRPr lang="en-US" sz="2000" dirty="0"/>
          </a:p>
        </p:txBody>
      </p:sp>
      <p:sp>
        <p:nvSpPr>
          <p:cNvPr id="3" name="TextBox 2">
            <a:extLst>
              <a:ext uri="{FF2B5EF4-FFF2-40B4-BE49-F238E27FC236}">
                <a16:creationId xmlns:a16="http://schemas.microsoft.com/office/drawing/2014/main" id="{05754A50-6A31-4ABB-AEBA-B17B5ACBED38}"/>
              </a:ext>
            </a:extLst>
          </p:cNvPr>
          <p:cNvSpPr txBox="1"/>
          <p:nvPr/>
        </p:nvSpPr>
        <p:spPr>
          <a:xfrm>
            <a:off x="575093" y="1343318"/>
            <a:ext cx="11172405" cy="22011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rtl="0">
              <a:spcBef>
                <a:spcPts val="0"/>
              </a:spcBef>
              <a:spcAft>
                <a:spcPts val="0"/>
              </a:spcAft>
              <a:buNone/>
            </a:pPr>
            <a:r>
              <a:rPr lang="es-ES" sz="1400" dirty="0">
                <a:solidFill>
                  <a:srgbClr val="1E3250"/>
                </a:solidFill>
                <a:latin typeface="Arial"/>
                <a:ea typeface="Arial"/>
                <a:cs typeface="Arial"/>
                <a:sym typeface="Arial"/>
              </a:rPr>
              <a:t>XX/XX/XXXX</a:t>
            </a:r>
          </a:p>
          <a:p>
            <a:pPr marL="0" marR="0" lvl="0" indent="0" algn="l" rtl="0">
              <a:spcBef>
                <a:spcPts val="0"/>
              </a:spcBef>
              <a:spcAft>
                <a:spcPts val="0"/>
              </a:spcAft>
              <a:buNone/>
            </a:pPr>
            <a:endParaRPr lang="es-ES" sz="1400" dirty="0">
              <a:solidFill>
                <a:srgbClr val="1E3250"/>
              </a:solidFill>
              <a:latin typeface="Arial"/>
              <a:ea typeface="Arial"/>
              <a:cs typeface="Arial"/>
              <a:sym typeface="Arial"/>
            </a:endParaRPr>
          </a:p>
          <a:p>
            <a:pPr marL="0" marR="0" lvl="0" indent="0" algn="l" rtl="0">
              <a:spcBef>
                <a:spcPts val="0"/>
              </a:spcBef>
              <a:spcAft>
                <a:spcPts val="0"/>
              </a:spcAft>
              <a:buNone/>
            </a:pPr>
            <a:r>
              <a:rPr lang="es-ES" sz="1400" b="1" dirty="0">
                <a:solidFill>
                  <a:srgbClr val="1E3250"/>
                </a:solidFill>
                <a:latin typeface="Arial"/>
                <a:ea typeface="Arial"/>
                <a:cs typeface="Arial"/>
                <a:sym typeface="Arial"/>
              </a:rPr>
              <a:t>A nuestros grupos de interés,</a:t>
            </a:r>
          </a:p>
          <a:p>
            <a:pPr marL="0" marR="0" lvl="0" indent="0" algn="l" rtl="0">
              <a:spcBef>
                <a:spcPts val="0"/>
              </a:spcBef>
              <a:spcAft>
                <a:spcPts val="0"/>
              </a:spcAft>
              <a:buNone/>
            </a:pPr>
            <a:endParaRPr lang="es-ES" sz="1400" b="1" dirty="0">
              <a:solidFill>
                <a:srgbClr val="1E3250"/>
              </a:solidFill>
              <a:latin typeface="Arial"/>
              <a:ea typeface="Arial"/>
              <a:cs typeface="Arial"/>
              <a:sym typeface="Arial"/>
            </a:endParaRPr>
          </a:p>
          <a:p>
            <a:pPr marL="0" marR="0" lvl="0" indent="0" algn="l" rtl="0">
              <a:spcBef>
                <a:spcPts val="0"/>
              </a:spcBef>
              <a:spcAft>
                <a:spcPts val="0"/>
              </a:spcAft>
              <a:buNone/>
            </a:pPr>
            <a:r>
              <a:rPr lang="es-ES" sz="1400" b="1" dirty="0">
                <a:solidFill>
                  <a:srgbClr val="1E3250"/>
                </a:solidFill>
                <a:latin typeface="Arial"/>
                <a:ea typeface="Arial"/>
                <a:cs typeface="Arial"/>
                <a:sym typeface="Arial"/>
              </a:rPr>
              <a:t>Me complace reafirmar nuestro apoyo a los Diez Principios del Pacto Global de las Naciones Unidas en las áreas de Derechos Humanos, Estándares Laborales, Medio Ambiente y Lucha contra la Corrupción.</a:t>
            </a:r>
          </a:p>
          <a:p>
            <a:pPr marL="0" marR="0" lvl="0" indent="0" algn="l" rtl="0">
              <a:spcBef>
                <a:spcPts val="0"/>
              </a:spcBef>
              <a:spcAft>
                <a:spcPts val="0"/>
              </a:spcAft>
              <a:buNone/>
            </a:pPr>
            <a:endParaRPr lang="es-ES" sz="1400" b="1" dirty="0">
              <a:solidFill>
                <a:srgbClr val="1E3250"/>
              </a:solidFill>
              <a:latin typeface="Arial"/>
              <a:ea typeface="Arial"/>
              <a:cs typeface="Arial"/>
              <a:sym typeface="Arial"/>
            </a:endParaRPr>
          </a:p>
          <a:p>
            <a:pPr marL="0" marR="0" lvl="0" indent="0" algn="l" rtl="0">
              <a:spcBef>
                <a:spcPts val="0"/>
              </a:spcBef>
              <a:spcAft>
                <a:spcPts val="0"/>
              </a:spcAft>
              <a:buNone/>
            </a:pPr>
            <a:r>
              <a:rPr lang="es-ES" sz="1400" b="1" dirty="0">
                <a:solidFill>
                  <a:srgbClr val="1E3250"/>
                </a:solidFill>
                <a:latin typeface="Arial"/>
                <a:ea typeface="Arial"/>
                <a:cs typeface="Arial"/>
                <a:sym typeface="Arial"/>
              </a:rPr>
              <a:t>En esta Comunicación de Progreso/ Informe de Progreso anual divulgamos nuestros esfuerzos continuos por integrar los Diez Principios en nuestra estrategia empresarial, cultura y operaciones diarias, y por contribuir a los objetivos de las Naciones Unidas, en particular por lo que respecta a los Objetivos de Desarrollo Sostenible. </a:t>
            </a:r>
          </a:p>
          <a:p>
            <a:pPr marL="0" marR="0" lvl="0" indent="0" algn="l" rtl="0">
              <a:spcBef>
                <a:spcPts val="0"/>
              </a:spcBef>
              <a:spcAft>
                <a:spcPts val="0"/>
              </a:spcAft>
              <a:buNone/>
            </a:pPr>
            <a:endParaRPr lang="es-ES" sz="1400" b="1" dirty="0">
              <a:solidFill>
                <a:srgbClr val="1E3250"/>
              </a:solidFill>
              <a:latin typeface="Arial"/>
              <a:ea typeface="Arial"/>
              <a:cs typeface="Arial"/>
              <a:sym typeface="Arial"/>
            </a:endParaRPr>
          </a:p>
          <a:p>
            <a:pPr marL="0" marR="0" lvl="0" indent="0" algn="l" rtl="0">
              <a:spcBef>
                <a:spcPts val="0"/>
              </a:spcBef>
              <a:spcAft>
                <a:spcPts val="0"/>
              </a:spcAft>
              <a:buNone/>
            </a:pPr>
            <a:r>
              <a:rPr lang="es-ES" sz="1400" dirty="0">
                <a:solidFill>
                  <a:srgbClr val="1E3250"/>
                </a:solidFill>
                <a:latin typeface="Arial"/>
                <a:ea typeface="Arial"/>
                <a:cs typeface="Arial"/>
                <a:sym typeface="Arial"/>
              </a:rPr>
              <a:t>Atentamente, </a:t>
            </a:r>
          </a:p>
        </p:txBody>
      </p:sp>
      <p:sp>
        <p:nvSpPr>
          <p:cNvPr id="5" name="TextBox 4">
            <a:extLst>
              <a:ext uri="{FF2B5EF4-FFF2-40B4-BE49-F238E27FC236}">
                <a16:creationId xmlns:a16="http://schemas.microsoft.com/office/drawing/2014/main" id="{A00407ED-8E9A-4445-AC78-C359C2071883}"/>
              </a:ext>
            </a:extLst>
          </p:cNvPr>
          <p:cNvSpPr txBox="1"/>
          <p:nvPr/>
        </p:nvSpPr>
        <p:spPr>
          <a:xfrm>
            <a:off x="575093" y="4105373"/>
            <a:ext cx="11172405"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rtl="0">
              <a:spcBef>
                <a:spcPts val="0"/>
              </a:spcBef>
              <a:spcAft>
                <a:spcPts val="0"/>
              </a:spcAft>
              <a:buNone/>
            </a:pPr>
            <a:r>
              <a:rPr lang="es-ES" sz="1400" dirty="0">
                <a:solidFill>
                  <a:srgbClr val="1E3250"/>
                </a:solidFill>
                <a:latin typeface="Arial"/>
                <a:ea typeface="Arial"/>
                <a:cs typeface="Arial"/>
                <a:sym typeface="Arial"/>
              </a:rPr>
              <a:t>Nombre del/de la Director/a General o del/de la ejecutivo/a de mayor rango jerárquico: </a:t>
            </a:r>
          </a:p>
          <a:p>
            <a:pPr marL="0" marR="0" lvl="0" indent="0" algn="l" rtl="0">
              <a:spcBef>
                <a:spcPts val="0"/>
              </a:spcBef>
              <a:spcAft>
                <a:spcPts val="0"/>
              </a:spcAft>
              <a:buNone/>
            </a:pPr>
            <a:endParaRPr lang="es-ES" sz="1400" dirty="0">
              <a:solidFill>
                <a:srgbClr val="1E3250"/>
              </a:solidFill>
              <a:latin typeface="Arial"/>
              <a:ea typeface="Arial"/>
              <a:cs typeface="Arial"/>
              <a:sym typeface="Arial"/>
            </a:endParaRPr>
          </a:p>
          <a:p>
            <a:pPr marL="0" marR="0" lvl="0" indent="0" algn="l" rtl="0">
              <a:spcBef>
                <a:spcPts val="0"/>
              </a:spcBef>
              <a:spcAft>
                <a:spcPts val="0"/>
              </a:spcAft>
              <a:buNone/>
            </a:pPr>
            <a:r>
              <a:rPr lang="es-ES" sz="1400" dirty="0">
                <a:solidFill>
                  <a:srgbClr val="1E3250"/>
                </a:solidFill>
                <a:latin typeface="Arial"/>
                <a:ea typeface="Arial"/>
                <a:cs typeface="Arial"/>
                <a:sym typeface="Arial"/>
              </a:rPr>
              <a:t>Cargo del/de la Director/a General o del/de la ejecutivo/a de mayor nivel jerárquico: </a:t>
            </a:r>
          </a:p>
          <a:p>
            <a:pPr marL="0" marR="0" lvl="0" indent="0" algn="l" rtl="0">
              <a:spcBef>
                <a:spcPts val="0"/>
              </a:spcBef>
              <a:spcAft>
                <a:spcPts val="0"/>
              </a:spcAft>
              <a:buNone/>
            </a:pPr>
            <a:endParaRPr lang="es-ES" sz="1400" dirty="0">
              <a:solidFill>
                <a:srgbClr val="1E3250"/>
              </a:solidFill>
              <a:latin typeface="Arial"/>
              <a:ea typeface="Arial"/>
              <a:cs typeface="Arial"/>
              <a:sym typeface="Arial"/>
            </a:endParaRPr>
          </a:p>
          <a:p>
            <a:pPr marL="0" marR="0" lvl="0" indent="0" algn="l" rtl="0">
              <a:spcBef>
                <a:spcPts val="0"/>
              </a:spcBef>
              <a:spcAft>
                <a:spcPts val="0"/>
              </a:spcAft>
              <a:buNone/>
            </a:pPr>
            <a:r>
              <a:rPr lang="es-ES" sz="1400" dirty="0">
                <a:solidFill>
                  <a:srgbClr val="1E3250"/>
                </a:solidFill>
                <a:latin typeface="Arial"/>
                <a:ea typeface="Arial"/>
                <a:cs typeface="Arial"/>
                <a:sym typeface="Arial"/>
              </a:rPr>
              <a:t>Nombre de empresa: </a:t>
            </a:r>
          </a:p>
          <a:p>
            <a:endParaRPr lang="en-US" sz="1400" dirty="0">
              <a:solidFill>
                <a:srgbClr val="1E3250"/>
              </a:solidFill>
            </a:endParaRPr>
          </a:p>
          <a:p>
            <a:pPr marL="0" marR="0" lvl="0" indent="0" algn="l" rtl="0">
              <a:spcBef>
                <a:spcPts val="0"/>
              </a:spcBef>
              <a:spcAft>
                <a:spcPts val="0"/>
              </a:spcAft>
              <a:buNone/>
            </a:pPr>
            <a:r>
              <a:rPr lang="es-ES" sz="1400" dirty="0">
                <a:solidFill>
                  <a:srgbClr val="1E3250"/>
                </a:solidFill>
                <a:latin typeface="Arial"/>
                <a:ea typeface="Arial"/>
                <a:cs typeface="Arial"/>
                <a:sym typeface="Arial"/>
              </a:rPr>
              <a:t>Si corresponde, </a:t>
            </a:r>
            <a:r>
              <a:rPr lang="es-ES" sz="1400">
                <a:solidFill>
                  <a:srgbClr val="1E3250"/>
                </a:solidFill>
                <a:latin typeface="Arial"/>
                <a:ea typeface="Arial"/>
                <a:cs typeface="Arial"/>
                <a:sym typeface="Arial"/>
              </a:rPr>
              <a:t>formulario completado </a:t>
            </a:r>
            <a:r>
              <a:rPr lang="es-ES" sz="1400" dirty="0">
                <a:solidFill>
                  <a:srgbClr val="1E3250"/>
                </a:solidFill>
                <a:latin typeface="Arial"/>
                <a:ea typeface="Arial"/>
                <a:cs typeface="Arial"/>
                <a:sym typeface="Arial"/>
              </a:rPr>
              <a:t>en nombre del/de la ejecutivo/a de mayor rango jerárquico: </a:t>
            </a:r>
          </a:p>
          <a:p>
            <a:pPr marL="0" marR="0" lvl="0" indent="0" algn="l" rtl="0">
              <a:spcBef>
                <a:spcPts val="0"/>
              </a:spcBef>
              <a:spcAft>
                <a:spcPts val="0"/>
              </a:spcAft>
              <a:buNone/>
            </a:pPr>
            <a:endParaRPr lang="es-ES" sz="1400" dirty="0">
              <a:solidFill>
                <a:srgbClr val="1E3250"/>
              </a:solidFill>
              <a:latin typeface="Arial"/>
              <a:ea typeface="Arial"/>
              <a:cs typeface="Arial"/>
              <a:sym typeface="Arial"/>
            </a:endParaRPr>
          </a:p>
          <a:p>
            <a:pPr marL="0" marR="0" lvl="0" indent="0" algn="l" rtl="0">
              <a:spcBef>
                <a:spcPts val="0"/>
              </a:spcBef>
              <a:spcAft>
                <a:spcPts val="0"/>
              </a:spcAft>
              <a:buNone/>
            </a:pPr>
            <a:r>
              <a:rPr lang="es-ES" sz="1400" dirty="0">
                <a:solidFill>
                  <a:srgbClr val="1E3250"/>
                </a:solidFill>
                <a:latin typeface="Arial"/>
                <a:ea typeface="Arial"/>
                <a:cs typeface="Arial"/>
                <a:sym typeface="Arial"/>
              </a:rPr>
              <a:t>Al marcar esta casilla confirmo que tengo autorización para firmar en nombre del/de la Director/a General o del/de la ejecutivo/a de mayor rango jerárquico</a:t>
            </a:r>
          </a:p>
        </p:txBody>
      </p:sp>
      <p:pic>
        <p:nvPicPr>
          <p:cNvPr id="9" name="Picture 8">
            <a:extLst>
              <a:ext uri="{FF2B5EF4-FFF2-40B4-BE49-F238E27FC236}">
                <a16:creationId xmlns:a16="http://schemas.microsoft.com/office/drawing/2014/main" id="{820CF91B-C847-C7AF-0CFE-B50CEDD608B8}"/>
              </a:ext>
            </a:extLst>
          </p:cNvPr>
          <p:cNvPicPr>
            <a:picLocks noChangeAspect="1"/>
          </p:cNvPicPr>
          <p:nvPr/>
        </p:nvPicPr>
        <p:blipFill>
          <a:blip r:embed="rId5"/>
          <a:stretch>
            <a:fillRect/>
          </a:stretch>
        </p:blipFill>
        <p:spPr>
          <a:xfrm>
            <a:off x="8701296" y="5261537"/>
            <a:ext cx="1028844" cy="638264"/>
          </a:xfrm>
          <a:prstGeom prst="rect">
            <a:avLst/>
          </a:prstGeom>
        </p:spPr>
      </p:pic>
    </p:spTree>
    <p:extLst>
      <p:ext uri="{BB962C8B-B14F-4D97-AF65-F5344CB8AC3E}">
        <p14:creationId xmlns:p14="http://schemas.microsoft.com/office/powerpoint/2010/main" val="4058603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LANGUAGE_ID" val="1033"/>
  <p:tag name="EE4P_STYLE_ID" val="3yrOgjEX"/>
  <p:tag name="EE4P_STYLE_NAME" val="United Nations Global Compact Grid 16:9"/>
  <p:tag name="EE4P_MASTERWIZARD_MARGINS" val="0"/>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FlamaBook&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Flama&quot; size=&quot;54&quot; bold=&quot;1&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FlamaBook&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Flama&quot; size=&quot;54&quot; bold=&quot;1&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hideSeparatingSlides=&quot;0&quot; createSections=&quot;0&quot;&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 /&gt;&lt;/agenda&gt;&lt;/contents&gt;&lt;/ee4p&gt;"/>
  <p:tag name="EE4P_MASTERWIZARD_DRAFT"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t7gzcsPgshu0yww3pG_l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fllPCL5jvg_HoExC8xwX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71uLqKXt1NPHcJYAWbu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7eH21vYghTvyV0nAYQ5b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knO3TX8e2npW8NuBOz6e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Kp_1fjS_hh24ZvMxsBY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5a.A5udWmvsy2mEd9GQ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TppMPdmwQ55nx1wLQEM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hYglRH0cClPPj_vePu55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sYd8BMgZ4RiOwemVpHm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3v2FkoST7se8UaWddPw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7jicLS89E2Y9tARVEbQ.A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qjwr5Jt7U0dOh69LfJF4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F4vNnTJlY8mbPtha3kRt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Jdla9GVl2AD35fMULM1m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59460sevKGUmNuxcFhU.Y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LOMYgbAb1cydFsIWvwrt5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N5d.7NZ07CFnZk8qqxnj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1uJyHHn3lvBsPex5vXi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1uJyHHn3lvBsPex5vXi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23j7E8VG0d74n7r16QKv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0Pw_qupeXwvaW9wZFOM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TGyq1gCpBUhEyjh04MN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FzWgoXtXiWSMqmosIJ.4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WmV0l4cZ_AyyLo2dZbo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0IXtKuWViLDSGvccCJ4B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vbDs76IXygQQ6K7KePL4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dEgIlb4mOJF5w4qm6PJ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2OP6vekN153CUCFFLaFr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Sz7OOsRQGcwSA6yh_n.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5o2TzMx9wwSl.Ov4CnN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v.GJI8CXrJIt2xUhVcn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w01.2OuwgU24GY3vEdT0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rAeBNOiJwTgpB23uN70M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7RoBET9aNZcopAdW7DM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925aTqSdZWDDU_DfFNi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2WhuJXGiccSggN.r8WJtE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gyrSPw0xsUVGKdt87.mh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JjXBl6qkjtdYJcUREfnL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c.5_yM_tfvSDOHMHA2W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YUpW8eFZ6jjdT7igdJC2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3V8sp8RO27iEAeCv9ET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BmQnIMKbeOCxp0sfTHC5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lBozRVjG6p.DAcI4H9Q1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VIPQdWHF6nJrjDwXezKk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C9NDE8ezxK6cPP9tRt0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kuF70ojgjRoNWrgkr5.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i1YPwEqVjobm6FFyFQu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RfG_x4VFwUd.airUDDMN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lC0NLXgzTeyBH5MbYBNb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ZE4ReAQzEDD_g1PS5hS4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NaVhbDbyzjZB95S3wR91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BIT5nH9lNaRyvTovYd_o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fhjN72qp78Rw_BvEIZJ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VtbCqTS1cJ4JTRXC8yL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N3cgQxPjra9CI7t9eHUv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Bmv6njG8C.5JmlKFzBC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6JKDurmZ03NSCs3ksMB_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LNseVq2VMevoEOHPXWhJ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Iq4.mk21QgUMjZSgS5XBA"/>
</p:tagLst>
</file>

<file path=ppt/theme/theme1.xml><?xml version="1.0" encoding="utf-8"?>
<a:theme xmlns:a="http://schemas.openxmlformats.org/drawingml/2006/main" name="United Nations Global Compact Grid 16:9 - 13150">
  <a:themeElements>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fontScheme name="Flama">
      <a:majorFont>
        <a:latin typeface="Flama"/>
        <a:ea typeface=""/>
        <a:cs typeface=""/>
      </a:majorFont>
      <a:minorFont>
        <a:latin typeface="Flama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1E325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0.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1.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2.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3.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4.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5.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6.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7.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8.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19.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0.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1.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2.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3.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4.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5.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6.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7.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8.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29.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0.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1.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2.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3.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4.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35.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4.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5.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6.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7.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8.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ppt/theme/themeOverride9.xml><?xml version="1.0" encoding="utf-8"?>
<a:themeOverride xmlns:a="http://schemas.openxmlformats.org/drawingml/2006/main">
  <a:clrScheme name="Grid based theme color">
    <a:dk1>
      <a:srgbClr val="1E3250"/>
    </a:dk1>
    <a:lt1>
      <a:sysClr val="window" lastClr="FFFFFF"/>
    </a:lt1>
    <a:dk2>
      <a:srgbClr val="699BC6"/>
    </a:dk2>
    <a:lt2>
      <a:srgbClr val="F2F2F2"/>
    </a:lt2>
    <a:accent1>
      <a:srgbClr val="1E3250"/>
    </a:accent1>
    <a:accent2>
      <a:srgbClr val="4D6B8B"/>
    </a:accent2>
    <a:accent3>
      <a:srgbClr val="6E417A"/>
    </a:accent3>
    <a:accent4>
      <a:srgbClr val="8CAECF"/>
    </a:accent4>
    <a:accent5>
      <a:srgbClr val="7F7F7F"/>
    </a:accent5>
    <a:accent6>
      <a:srgbClr val="287D6C"/>
    </a:accent6>
    <a:hlink>
      <a:srgbClr val="CCB147"/>
    </a:hlink>
    <a:folHlink>
      <a:srgbClr val="ED3740"/>
    </a:folHlink>
  </a:clrScheme>
</a:themeOverride>
</file>

<file path=docProps/app.xml><?xml version="1.0" encoding="utf-8"?>
<Properties xmlns="http://schemas.openxmlformats.org/officeDocument/2006/extended-properties" xmlns:vt="http://schemas.openxmlformats.org/officeDocument/2006/docPropsVTypes">
  <Template/>
  <TotalTime>363</TotalTime>
  <Words>335</Words>
  <Application>Microsoft Office PowerPoint</Application>
  <PresentationFormat>Panorámica</PresentationFormat>
  <Paragraphs>35</Paragraphs>
  <Slides>2</Slides>
  <Notes>0</Notes>
  <HiddenSlides>0</HiddenSlides>
  <MMClips>0</MMClips>
  <ScaleCrop>false</ScaleCrop>
  <HeadingPairs>
    <vt:vector size="10"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vt:i4>
      </vt:variant>
      <vt:variant>
        <vt:lpstr>Presentaciones personalizadas</vt:lpstr>
      </vt:variant>
      <vt:variant>
        <vt:i4>1</vt:i4>
      </vt:variant>
    </vt:vector>
  </HeadingPairs>
  <TitlesOfParts>
    <vt:vector size="10" baseType="lpstr">
      <vt:lpstr>Arial</vt:lpstr>
      <vt:lpstr>Flama</vt:lpstr>
      <vt:lpstr>FlamaBook</vt:lpstr>
      <vt:lpstr>Roboto</vt:lpstr>
      <vt:lpstr>Trebuchet MS</vt:lpstr>
      <vt:lpstr>United Nations Global Compact Grid 16:9 - 13150</vt:lpstr>
      <vt:lpstr>think-cell Slide</vt:lpstr>
      <vt:lpstr>CEO statement template</vt:lpstr>
      <vt:lpstr>Declaración del/de la Director/a General</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Natalia Ardila</cp:lastModifiedBy>
  <cp:revision>524</cp:revision>
  <cp:lastPrinted>2000-01-01T04:00:00Z</cp:lastPrinted>
  <dcterms:created xsi:type="dcterms:W3CDTF">2022-09-06T16:57:03Z</dcterms:created>
  <dcterms:modified xsi:type="dcterms:W3CDTF">2023-02-13T17:39:50Z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2022-09-06T16:59:09Z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069d4a56-b03e-44ef-ba3e-afad4c41b99e</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ies>
</file>