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heme/themeOverride1.xml" ContentType="application/vnd.openxmlformats-officedocument.themeOverride+xml"/>
  <Override PartName="/ppt/tags/tag44.xml" ContentType="application/vnd.openxmlformats-officedocument.presentationml.tags+xml"/>
  <Override PartName="/ppt/tags/tag45.xml" ContentType="application/vnd.openxmlformats-officedocument.presentationml.tags+xml"/>
  <Override PartName="/ppt/theme/themeOverride2.xml" ContentType="application/vnd.openxmlformats-officedocument.themeOverride+xml"/>
  <Override PartName="/ppt/tags/tag46.xml" ContentType="application/vnd.openxmlformats-officedocument.presentationml.tags+xml"/>
  <Override PartName="/ppt/tags/tag47.xml" ContentType="application/vnd.openxmlformats-officedocument.presentationml.tags+xml"/>
  <Override PartName="/ppt/theme/themeOverride3.xml" ContentType="application/vnd.openxmlformats-officedocument.themeOverride+xml"/>
  <Override PartName="/ppt/tags/tag48.xml" ContentType="application/vnd.openxmlformats-officedocument.presentationml.tags+xml"/>
  <Override PartName="/ppt/tags/tag49.xml" ContentType="application/vnd.openxmlformats-officedocument.presentationml.tags+xml"/>
  <Override PartName="/ppt/theme/themeOverride4.xml" ContentType="application/vnd.openxmlformats-officedocument.themeOverride+xml"/>
  <Override PartName="/ppt/tags/tag50.xml" ContentType="application/vnd.openxmlformats-officedocument.presentationml.tags+xml"/>
  <Override PartName="/ppt/tags/tag51.xml" ContentType="application/vnd.openxmlformats-officedocument.presentationml.tags+xml"/>
  <Override PartName="/ppt/theme/themeOverride5.xml" ContentType="application/vnd.openxmlformats-officedocument.themeOverride+xml"/>
  <Override PartName="/ppt/tags/tag52.xml" ContentType="application/vnd.openxmlformats-officedocument.presentationml.tags+xml"/>
  <Override PartName="/ppt/tags/tag53.xml" ContentType="application/vnd.openxmlformats-officedocument.presentationml.tags+xml"/>
  <Override PartName="/ppt/theme/themeOverride6.xml" ContentType="application/vnd.openxmlformats-officedocument.themeOverride+xml"/>
  <Override PartName="/ppt/tags/tag54.xml" ContentType="application/vnd.openxmlformats-officedocument.presentationml.tags+xml"/>
  <Override PartName="/ppt/tags/tag55.xml" ContentType="application/vnd.openxmlformats-officedocument.presentationml.tags+xml"/>
  <Override PartName="/ppt/theme/themeOverride7.xml" ContentType="application/vnd.openxmlformats-officedocument.themeOverride+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heme/themeOverride8.xml" ContentType="application/vnd.openxmlformats-officedocument.themeOverride+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heme/themeOverride9.xml" ContentType="application/vnd.openxmlformats-officedocument.themeOverr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heme/themeOverride10.xml" ContentType="application/vnd.openxmlformats-officedocument.themeOverr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heme/themeOverride11.xml" ContentType="application/vnd.openxmlformats-officedocument.themeOverr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heme/themeOverride12.xml" ContentType="application/vnd.openxmlformats-officedocument.themeOverride+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heme/themeOverride13.xml" ContentType="application/vnd.openxmlformats-officedocument.themeOverride+xml"/>
  <Override PartName="/ppt/tags/tag80.xml" ContentType="application/vnd.openxmlformats-officedocument.presentationml.tags+xml"/>
  <Override PartName="/ppt/tags/tag81.xml" ContentType="application/vnd.openxmlformats-officedocument.presentationml.tags+xml"/>
  <Override PartName="/ppt/theme/themeOverride14.xml" ContentType="application/vnd.openxmlformats-officedocument.themeOverride+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heme/themeOverride15.xml" ContentType="application/vnd.openxmlformats-officedocument.themeOverride+xml"/>
  <Override PartName="/ppt/tags/tag96.xml" ContentType="application/vnd.openxmlformats-officedocument.presentationml.tags+xml"/>
  <Override PartName="/ppt/tags/tag97.xml" ContentType="application/vnd.openxmlformats-officedocument.presentationml.tags+xml"/>
  <Override PartName="/ppt/theme/themeOverride16.xml" ContentType="application/vnd.openxmlformats-officedocument.themeOverride+xml"/>
  <Override PartName="/ppt/tags/tag98.xml" ContentType="application/vnd.openxmlformats-officedocument.presentationml.tags+xml"/>
  <Override PartName="/ppt/tags/tag99.xml" ContentType="application/vnd.openxmlformats-officedocument.presentationml.tags+xml"/>
  <Override PartName="/ppt/theme/themeOverride17.xml" ContentType="application/vnd.openxmlformats-officedocument.themeOverride+xml"/>
  <Override PartName="/ppt/tags/tag100.xml" ContentType="application/vnd.openxmlformats-officedocument.presentationml.tags+xml"/>
  <Override PartName="/ppt/tags/tag101.xml" ContentType="application/vnd.openxmlformats-officedocument.presentationml.tags+xml"/>
  <Override PartName="/ppt/theme/themeOverride18.xml" ContentType="application/vnd.openxmlformats-officedocument.themeOverride+xml"/>
  <Override PartName="/ppt/tags/tag102.xml" ContentType="application/vnd.openxmlformats-officedocument.presentationml.tags+xml"/>
  <Override PartName="/ppt/tags/tag103.xml" ContentType="application/vnd.openxmlformats-officedocument.presentationml.tags+xml"/>
  <Override PartName="/ppt/theme/themeOverride19.xml" ContentType="application/vnd.openxmlformats-officedocument.themeOverride+xml"/>
  <Override PartName="/ppt/tags/tag104.xml" ContentType="application/vnd.openxmlformats-officedocument.presentationml.tags+xml"/>
  <Override PartName="/ppt/tags/tag105.xml" ContentType="application/vnd.openxmlformats-officedocument.presentationml.tags+xml"/>
  <Override PartName="/ppt/theme/themeOverride20.xml" ContentType="application/vnd.openxmlformats-officedocument.themeOverride+xml"/>
  <Override PartName="/ppt/tags/tag106.xml" ContentType="application/vnd.openxmlformats-officedocument.presentationml.tags+xml"/>
  <Override PartName="/ppt/tags/tag107.xml" ContentType="application/vnd.openxmlformats-officedocument.presentationml.tags+xml"/>
  <Override PartName="/ppt/theme/themeOverride21.xml" ContentType="application/vnd.openxmlformats-officedocument.themeOverride+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heme/themeOverride22.xml" ContentType="application/vnd.openxmlformats-officedocument.themeOverride+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heme/themeOverride23.xml" ContentType="application/vnd.openxmlformats-officedocument.themeOverride+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heme/themeOverride24.xml" ContentType="application/vnd.openxmlformats-officedocument.themeOverride+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heme/themeOverride25.xml" ContentType="application/vnd.openxmlformats-officedocument.themeOverride+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heme/themeOverride26.xml" ContentType="application/vnd.openxmlformats-officedocument.themeOverride+xml"/>
  <Override PartName="/ppt/tags/tag129.xml" ContentType="application/vnd.openxmlformats-officedocument.presentationml.tags+xml"/>
  <Override PartName="/ppt/tags/tag130.xml" ContentType="application/vnd.openxmlformats-officedocument.presentationml.tags+xml"/>
  <Override PartName="/ppt/theme/themeOverride27.xml" ContentType="application/vnd.openxmlformats-officedocument.themeOverride+xml"/>
  <Override PartName="/ppt/tags/tag131.xml" ContentType="application/vnd.openxmlformats-officedocument.presentationml.tags+xml"/>
  <Override PartName="/ppt/theme/themeOverride28.xml" ContentType="application/vnd.openxmlformats-officedocument.themeOverride+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heme/themeOverride29.xml" ContentType="application/vnd.openxmlformats-officedocument.themeOverride+xml"/>
  <Override PartName="/ppt/tags/tag135.xml" ContentType="application/vnd.openxmlformats-officedocument.presentationml.tags+xml"/>
  <Override PartName="/ppt/tags/tag136.xml" ContentType="application/vnd.openxmlformats-officedocument.presentationml.tags+xml"/>
  <Override PartName="/ppt/theme/themeOverride30.xml" ContentType="application/vnd.openxmlformats-officedocument.themeOverride+xml"/>
  <Override PartName="/ppt/tags/tag137.xml" ContentType="application/vnd.openxmlformats-officedocument.presentationml.tags+xml"/>
  <Override PartName="/ppt/tags/tag138.xml" ContentType="application/vnd.openxmlformats-officedocument.presentationml.tags+xml"/>
  <Override PartName="/ppt/theme/themeOverride31.xml" ContentType="application/vnd.openxmlformats-officedocument.themeOverride+xml"/>
  <Override PartName="/ppt/tags/tag139.xml" ContentType="application/vnd.openxmlformats-officedocument.presentationml.tags+xml"/>
  <Override PartName="/ppt/theme/themeOverride32.xml" ContentType="application/vnd.openxmlformats-officedocument.themeOverride+xml"/>
  <Override PartName="/ppt/tags/tag140.xml" ContentType="application/vnd.openxmlformats-officedocument.presentationml.tags+xml"/>
  <Override PartName="/ppt/theme/themeOverride33.xml" ContentType="application/vnd.openxmlformats-officedocument.themeOverride+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heme/themeOverride34.xml" ContentType="application/vnd.openxmlformats-officedocument.themeOverride+xml"/>
  <Override PartName="/ppt/tags/tag146.xml" ContentType="application/vnd.openxmlformats-officedocument.presentationml.tags+xml"/>
  <Override PartName="/ppt/theme/themeOverride35.xml" ContentType="application/vnd.openxmlformats-officedocument.themeOverride+xml"/>
  <Override PartName="/ppt/tags/tag147.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48.xml" ContentType="application/vnd.openxmlformats-officedocument.presentationml.tags+xml"/>
  <Override PartName="/ppt/tags/tag149.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5117" r:id="rId1"/>
  </p:sldMasterIdLst>
  <p:notesMasterIdLst>
    <p:notesMasterId r:id="rId4"/>
  </p:notesMasterIdLst>
  <p:handoutMasterIdLst>
    <p:handoutMasterId r:id="rId5"/>
  </p:handoutMasterIdLst>
  <p:sldIdLst>
    <p:sldId id="262" r:id="rId2"/>
    <p:sldId id="263" r:id="rId3"/>
  </p:sldIdLst>
  <p:sldSz cx="12192000" cy="6858000"/>
  <p:notesSz cx="6950075" cy="9236075"/>
  <p:custShowLst>
    <p:custShow name="Format Guide Workshop" id="0">
      <p:sldLst/>
    </p:custShow>
  </p:custShowLst>
  <p:custDataLst>
    <p:tags r:id="rId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0A6AEF-16F6-4319-916E-FE219E6080AB}" v="1" dt="2023-02-01T17:51:14.99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6323" autoAdjust="0"/>
  </p:normalViewPr>
  <p:slideViewPr>
    <p:cSldViewPr snapToGrid="0">
      <p:cViewPr varScale="1">
        <p:scale>
          <a:sx n="72" d="100"/>
          <a:sy n="72" d="100"/>
        </p:scale>
        <p:origin x="618" y="66"/>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p:cViewPr>
        <p:scale>
          <a:sx n="75" d="100"/>
          <a:sy n="75" d="100"/>
        </p:scale>
        <p:origin x="2574" y="444"/>
      </p:cViewPr>
      <p:guideLst/>
    </p:cSldViewPr>
  </p:notesViewPr>
  <p:gridSpacing cx="39601" cy="39601"/>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gs" Target="tags/tag1.xml"/><Relationship Id="rId11" Type="http://schemas.microsoft.com/office/2016/11/relationships/changesInfo" Target="changesInfos/changesInfo1.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ssaro, Julia" userId="6c21fb63-894e-40b6-bbf6-7e429d18f895" providerId="ADAL" clId="{710A6AEF-16F6-4319-916E-FE219E6080AB}"/>
    <pc:docChg chg="custSel modSld">
      <pc:chgData name="Massaro, Julia" userId="6c21fb63-894e-40b6-bbf6-7e429d18f895" providerId="ADAL" clId="{710A6AEF-16F6-4319-916E-FE219E6080AB}" dt="2023-02-01T17:52:17.849" v="29" actId="1076"/>
      <pc:docMkLst>
        <pc:docMk/>
      </pc:docMkLst>
      <pc:sldChg chg="addSp delSp modSp mod">
        <pc:chgData name="Massaro, Julia" userId="6c21fb63-894e-40b6-bbf6-7e429d18f895" providerId="ADAL" clId="{710A6AEF-16F6-4319-916E-FE219E6080AB}" dt="2023-02-01T17:52:17.849" v="29" actId="1076"/>
        <pc:sldMkLst>
          <pc:docMk/>
          <pc:sldMk cId="965597909" sldId="262"/>
        </pc:sldMkLst>
        <pc:spChg chg="mod">
          <ac:chgData name="Massaro, Julia" userId="6c21fb63-894e-40b6-bbf6-7e429d18f895" providerId="ADAL" clId="{710A6AEF-16F6-4319-916E-FE219E6080AB}" dt="2023-02-01T17:51:29.110" v="7" actId="20577"/>
          <ac:spMkLst>
            <pc:docMk/>
            <pc:sldMk cId="965597909" sldId="262"/>
            <ac:spMk id="3" creationId="{05754A50-6A31-4ABB-AEBA-B17B5ACBED38}"/>
          </ac:spMkLst>
        </pc:spChg>
        <pc:spChg chg="mod">
          <ac:chgData name="Massaro, Julia" userId="6c21fb63-894e-40b6-bbf6-7e429d18f895" providerId="ADAL" clId="{710A6AEF-16F6-4319-916E-FE219E6080AB}" dt="2023-02-01T17:51:40.505" v="18" actId="20577"/>
          <ac:spMkLst>
            <pc:docMk/>
            <pc:sldMk cId="965597909" sldId="262"/>
            <ac:spMk id="5" creationId="{A00407ED-8E9A-4445-AC78-C359C2071883}"/>
          </ac:spMkLst>
        </pc:spChg>
        <pc:spChg chg="del">
          <ac:chgData name="Massaro, Julia" userId="6c21fb63-894e-40b6-bbf6-7e429d18f895" providerId="ADAL" clId="{710A6AEF-16F6-4319-916E-FE219E6080AB}" dt="2023-02-01T17:51:42.702" v="19" actId="478"/>
          <ac:spMkLst>
            <pc:docMk/>
            <pc:sldMk cId="965597909" sldId="262"/>
            <ac:spMk id="12" creationId="{664C18AB-99AD-43C1-82F2-91A905668325}"/>
          </ac:spMkLst>
        </pc:spChg>
        <pc:picChg chg="add del mod">
          <ac:chgData name="Massaro, Julia" userId="6c21fb63-894e-40b6-bbf6-7e429d18f895" providerId="ADAL" clId="{710A6AEF-16F6-4319-916E-FE219E6080AB}" dt="2023-02-01T17:52:01.419" v="25" actId="478"/>
          <ac:picMkLst>
            <pc:docMk/>
            <pc:sldMk cId="965597909" sldId="262"/>
            <ac:picMk id="6" creationId="{A9B08659-37E4-E615-7862-AB63B3A323A2}"/>
          </ac:picMkLst>
        </pc:picChg>
        <pc:picChg chg="add mod">
          <ac:chgData name="Massaro, Julia" userId="6c21fb63-894e-40b6-bbf6-7e429d18f895" providerId="ADAL" clId="{710A6AEF-16F6-4319-916E-FE219E6080AB}" dt="2023-02-01T17:52:17.849" v="29" actId="1076"/>
          <ac:picMkLst>
            <pc:docMk/>
            <pc:sldMk cId="965597909" sldId="262"/>
            <ac:picMk id="9" creationId="{820CF91B-C847-C7AF-0CFE-B50CEDD608B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3"/>
            <a:ext cx="3011699" cy="463408"/>
          </a:xfrm>
          <a:prstGeom prst="rect">
            <a:avLst/>
          </a:prstGeom>
        </p:spPr>
        <p:txBody>
          <a:bodyPr vert="horz" lIns="92492" tIns="46246" rIns="92492" bIns="46246" rtlCol="0"/>
          <a:lstStyle>
            <a:lvl1pPr algn="l">
              <a:defRPr sz="1200"/>
            </a:lvl1pPr>
          </a:lstStyle>
          <a:p>
            <a:endParaRPr lang="en-US" sz="800" dirty="0"/>
          </a:p>
        </p:txBody>
      </p:sp>
      <p:sp>
        <p:nvSpPr>
          <p:cNvPr id="3" name="Date Placeholder 2"/>
          <p:cNvSpPr>
            <a:spLocks noGrp="1"/>
          </p:cNvSpPr>
          <p:nvPr>
            <p:ph type="dt" sz="quarter" idx="1"/>
          </p:nvPr>
        </p:nvSpPr>
        <p:spPr>
          <a:xfrm>
            <a:off x="3936770" y="3"/>
            <a:ext cx="3011699" cy="463408"/>
          </a:xfrm>
          <a:prstGeom prst="rect">
            <a:avLst/>
          </a:prstGeom>
        </p:spPr>
        <p:txBody>
          <a:bodyPr vert="horz" lIns="92492" tIns="46246" rIns="92492" bIns="46246" rtlCol="0"/>
          <a:lstStyle>
            <a:lvl1pPr algn="r">
              <a:defRPr sz="1200"/>
            </a:lvl1pPr>
          </a:lstStyle>
          <a:p>
            <a:fld id="{57691E93-EF64-46CC-85E2-BBB5BEDB9501}" type="datetimeFigureOut">
              <a:rPr lang="en-US" sz="800"/>
              <a:t>2/13/2023</a:t>
            </a:fld>
            <a:endParaRPr lang="en-US" sz="800" dirty="0"/>
          </a:p>
        </p:txBody>
      </p:sp>
      <p:sp>
        <p:nvSpPr>
          <p:cNvPr id="4" name="Footer Placeholder 3"/>
          <p:cNvSpPr>
            <a:spLocks noGrp="1"/>
          </p:cNvSpPr>
          <p:nvPr>
            <p:ph type="ftr" sz="quarter" idx="2"/>
          </p:nvPr>
        </p:nvSpPr>
        <p:spPr>
          <a:xfrm>
            <a:off x="2" y="8772671"/>
            <a:ext cx="3011699" cy="463407"/>
          </a:xfrm>
          <a:prstGeom prst="rect">
            <a:avLst/>
          </a:prstGeom>
        </p:spPr>
        <p:txBody>
          <a:bodyPr vert="horz" lIns="92492" tIns="46246" rIns="92492" bIns="46246" rtlCol="0" anchor="b"/>
          <a:lstStyle>
            <a:lvl1pPr algn="l">
              <a:defRPr sz="1200"/>
            </a:lvl1pPr>
          </a:lstStyle>
          <a:p>
            <a:endParaRPr lang="en-US" sz="800" dirty="0"/>
          </a:p>
        </p:txBody>
      </p:sp>
      <p:sp>
        <p:nvSpPr>
          <p:cNvPr id="5" name="Slide Number Placeholder 4"/>
          <p:cNvSpPr>
            <a:spLocks noGrp="1"/>
          </p:cNvSpPr>
          <p:nvPr>
            <p:ph type="sldNum" sz="quarter" idx="3"/>
          </p:nvPr>
        </p:nvSpPr>
        <p:spPr>
          <a:xfrm>
            <a:off x="3936770" y="8772671"/>
            <a:ext cx="3011699" cy="463407"/>
          </a:xfrm>
          <a:prstGeom prst="rect">
            <a:avLst/>
          </a:prstGeom>
        </p:spPr>
        <p:txBody>
          <a:bodyPr vert="horz" lIns="92492" tIns="46246" rIns="92492" bIns="46246" rtlCol="0" anchor="b"/>
          <a:lstStyle>
            <a:lvl1pPr algn="r">
              <a:defRPr sz="1200"/>
            </a:lvl1pPr>
          </a:lstStyle>
          <a:p>
            <a:fld id="{3DCECA85-2A7A-423F-89EA-6868CB52DF19}" type="slidenum">
              <a:rPr lang="en-US" sz="800"/>
              <a:t>‹Nº›</a:t>
            </a:fld>
            <a:endParaRPr lang="en-US" sz="800" dirty="0"/>
          </a:p>
        </p:txBody>
      </p:sp>
    </p:spTree>
    <p:extLst>
      <p:ext uri="{BB962C8B-B14F-4D97-AF65-F5344CB8AC3E}">
        <p14:creationId xmlns:p14="http://schemas.microsoft.com/office/powerpoint/2010/main" val="170937759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5" name="Rectangle 54"/>
          <p:cNvSpPr/>
          <p:nvPr/>
        </p:nvSpPr>
        <p:spPr>
          <a:xfrm>
            <a:off x="0" y="4410720"/>
            <a:ext cx="6948467" cy="482535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2492" tIns="46246" rIns="92492" bIns="46246" rtlCol="0" anchor="ctr"/>
          <a:lstStyle/>
          <a:p>
            <a:pPr algn="ctr"/>
            <a:endParaRPr lang="en-US" dirty="0">
              <a:latin typeface="+mn-lt"/>
              <a:ea typeface="+mn-ea"/>
              <a:cs typeface="+mn-cs"/>
              <a:sym typeface="+mn-lt"/>
            </a:endParaRPr>
          </a:p>
        </p:txBody>
      </p:sp>
      <p:sp>
        <p:nvSpPr>
          <p:cNvPr id="2" name="Header Placeholder 1"/>
          <p:cNvSpPr>
            <a:spLocks noGrp="1"/>
          </p:cNvSpPr>
          <p:nvPr>
            <p:ph type="hdr" sz="quarter"/>
          </p:nvPr>
        </p:nvSpPr>
        <p:spPr>
          <a:xfrm>
            <a:off x="82427" y="3"/>
            <a:ext cx="2929274" cy="463408"/>
          </a:xfrm>
          <a:prstGeom prst="rect">
            <a:avLst/>
          </a:prstGeom>
        </p:spPr>
        <p:txBody>
          <a:bodyPr vert="horz" lIns="92492" tIns="46246" rIns="92492" bIns="46246" rtlCol="0"/>
          <a:lstStyle>
            <a:lvl1pPr algn="l">
              <a:defRPr sz="1400">
                <a:latin typeface="+mn-lt"/>
                <a:ea typeface="+mn-ea"/>
                <a:cs typeface="+mn-cs"/>
                <a:sym typeface="+mn-lt"/>
              </a:defRPr>
            </a:lvl1pPr>
          </a:lstStyle>
          <a:p>
            <a:endParaRPr lang="en-US" dirty="0"/>
          </a:p>
        </p:txBody>
      </p:sp>
      <p:sp>
        <p:nvSpPr>
          <p:cNvPr id="4" name="Slide Image Placeholder 3"/>
          <p:cNvSpPr>
            <a:spLocks noGrp="1" noRot="1" noChangeAspect="1"/>
          </p:cNvSpPr>
          <p:nvPr>
            <p:ph type="sldImg" idx="2"/>
          </p:nvPr>
        </p:nvSpPr>
        <p:spPr>
          <a:xfrm>
            <a:off x="156103" y="575009"/>
            <a:ext cx="6620256" cy="3724113"/>
          </a:xfrm>
          <a:prstGeom prst="rect">
            <a:avLst/>
          </a:prstGeom>
          <a:noFill/>
          <a:ln w="9525">
            <a:solidFill>
              <a:schemeClr val="bg2"/>
            </a:solidFill>
          </a:ln>
        </p:spPr>
        <p:txBody>
          <a:bodyPr vert="horz" lIns="92492" tIns="46246" rIns="92492" bIns="46246" rtlCol="0" anchor="ctr"/>
          <a:lstStyle/>
          <a:p>
            <a:endParaRPr lang="en-US" dirty="0"/>
          </a:p>
        </p:txBody>
      </p:sp>
      <p:sp>
        <p:nvSpPr>
          <p:cNvPr id="6" name="Footer Placeholder 5"/>
          <p:cNvSpPr>
            <a:spLocks noGrp="1"/>
          </p:cNvSpPr>
          <p:nvPr>
            <p:ph type="ftr" sz="quarter" idx="4"/>
          </p:nvPr>
        </p:nvSpPr>
        <p:spPr>
          <a:xfrm>
            <a:off x="82427" y="8744096"/>
            <a:ext cx="2929274" cy="463407"/>
          </a:xfrm>
          <a:prstGeom prst="rect">
            <a:avLst/>
          </a:prstGeom>
        </p:spPr>
        <p:txBody>
          <a:bodyPr vert="horz" lIns="92492" tIns="46246" rIns="92492" bIns="46246" rtlCol="0" anchor="b"/>
          <a:lstStyle>
            <a:lvl1pPr algn="l">
              <a:defRPr sz="1400">
                <a:latin typeface="+mn-lt"/>
                <a:ea typeface="+mn-ea"/>
                <a:cs typeface="+mn-cs"/>
                <a:sym typeface="+mn-lt"/>
              </a:defRPr>
            </a:lvl1pPr>
          </a:lstStyle>
          <a:p>
            <a:endParaRPr lang="en-US" dirty="0"/>
          </a:p>
        </p:txBody>
      </p:sp>
      <p:sp>
        <p:nvSpPr>
          <p:cNvPr id="7" name="Slide Number Placeholder 6"/>
          <p:cNvSpPr>
            <a:spLocks noGrp="1"/>
          </p:cNvSpPr>
          <p:nvPr>
            <p:ph type="sldNum" sz="quarter" idx="5"/>
          </p:nvPr>
        </p:nvSpPr>
        <p:spPr>
          <a:xfrm>
            <a:off x="3936770" y="8744096"/>
            <a:ext cx="2919957" cy="463407"/>
          </a:xfrm>
          <a:prstGeom prst="rect">
            <a:avLst/>
          </a:prstGeom>
        </p:spPr>
        <p:txBody>
          <a:bodyPr vert="horz" lIns="92492" tIns="46246" rIns="92492" bIns="46246" rtlCol="0" anchor="b"/>
          <a:lstStyle>
            <a:lvl1pPr algn="r">
              <a:defRPr sz="1400">
                <a:latin typeface="+mn-lt"/>
                <a:ea typeface="+mn-ea"/>
                <a:cs typeface="+mn-cs"/>
                <a:sym typeface="+mn-lt"/>
              </a:defRPr>
            </a:lvl1pPr>
          </a:lstStyle>
          <a:p>
            <a:r>
              <a:rPr lang="en-US" dirty="0"/>
              <a:t>Notes view: </a:t>
            </a:r>
            <a:fld id="{128CEAFE-FA94-43E5-B0FF-D47E1CCDD1B4}" type="slidenum">
              <a:rPr lang="en-US" smtClean="0"/>
              <a:pPr/>
              <a:t>‹Nº›</a:t>
            </a:fld>
            <a:endParaRPr lang="en-US" dirty="0"/>
          </a:p>
        </p:txBody>
      </p:sp>
      <p:sp>
        <p:nvSpPr>
          <p:cNvPr id="5" name="Notes Placeholder 4"/>
          <p:cNvSpPr>
            <a:spLocks noGrp="1"/>
          </p:cNvSpPr>
          <p:nvPr>
            <p:ph type="body" sz="quarter" idx="3"/>
          </p:nvPr>
        </p:nvSpPr>
        <p:spPr>
          <a:xfrm>
            <a:off x="259519" y="4714653"/>
            <a:ext cx="6413424" cy="3768947"/>
          </a:xfrm>
          <a:prstGeom prst="rect">
            <a:avLst/>
          </a:prstGeom>
        </p:spPr>
        <p:txBody>
          <a:bodyPr vert="horz" lIns="92492" tIns="46246" rIns="92492" bIns="46246" rtlCol="0"/>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7"/>
          <p:cNvSpPr>
            <a:spLocks noGrp="1"/>
          </p:cNvSpPr>
          <p:nvPr>
            <p:ph type="dt" idx="1"/>
          </p:nvPr>
        </p:nvSpPr>
        <p:spPr>
          <a:xfrm>
            <a:off x="3937000" y="0"/>
            <a:ext cx="3011488" cy="463550"/>
          </a:xfrm>
          <a:prstGeom prst="rect">
            <a:avLst/>
          </a:prstGeom>
        </p:spPr>
        <p:txBody>
          <a:bodyPr vert="horz" lIns="91440" tIns="45720" rIns="91440" bIns="45720" rtlCol="0"/>
          <a:lstStyle>
            <a:lvl1pPr algn="r">
              <a:defRPr sz="1200">
                <a:latin typeface="+mn-lt"/>
                <a:ea typeface="+mn-ea"/>
                <a:cs typeface="+mn-cs"/>
                <a:sym typeface="+mn-lt"/>
              </a:defRPr>
            </a:lvl1pPr>
          </a:lstStyle>
          <a:p>
            <a:fld id="{F2C7CF5F-7CF3-4DF3-838A-EE34544862CC}" type="datetimeFigureOut">
              <a:rPr lang="en-US" smtClean="0"/>
              <a:pPr/>
              <a:t>2/13/2023</a:t>
            </a:fld>
            <a:endParaRPr lang="en-US" dirty="0"/>
          </a:p>
        </p:txBody>
      </p:sp>
    </p:spTree>
    <p:extLst>
      <p:ext uri="{BB962C8B-B14F-4D97-AF65-F5344CB8AC3E}">
        <p14:creationId xmlns:p14="http://schemas.microsoft.com/office/powerpoint/2010/main" val="4173362221"/>
      </p:ext>
    </p:extLst>
  </p:cSld>
  <p:clrMap bg1="lt1" tx1="dk1" bg2="lt2" tx2="dk2" accent1="accent1" accent2="accent2" accent3="accent3" accent4="accent4" accent5="accent5" accent6="accent6" hlink="hlink" folHlink="folHlink"/>
  <p:notesStyle>
    <a:lvl1pPr marL="0" indent="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sym typeface="+mn-lt"/>
      </a:defRPr>
    </a:lvl1pPr>
    <a:lvl2pPr marL="114300" indent="-11430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sym typeface="+mn-lt"/>
      </a:defRPr>
    </a:lvl2pPr>
    <a:lvl3pPr marL="228600" indent="-114300" algn="l" defTabSz="914400" rtl="0" eaLnBrk="1" latinLnBrk="0" hangingPunct="1">
      <a:spcAft>
        <a:spcPts val="600"/>
      </a:spcAft>
      <a:buClr>
        <a:schemeClr val="tx2"/>
      </a:buClr>
      <a:buFont typeface="Arial" panose="020B0604020202020204" pitchFamily="34" charset="0"/>
      <a:buChar char="•"/>
      <a:defRPr sz="1200" kern="1200">
        <a:solidFill>
          <a:schemeClr val="tx1"/>
        </a:solidFill>
        <a:latin typeface="+mn-lt"/>
        <a:ea typeface="+mn-ea"/>
        <a:cs typeface="+mn-cs"/>
        <a:sym typeface="+mn-lt"/>
      </a:defRPr>
    </a:lvl3pPr>
    <a:lvl4pPr marL="514350" indent="-11430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sym typeface="+mn-lt"/>
      </a:defRPr>
    </a:lvl4pPr>
    <a:lvl5pPr marL="685800" indent="-114300" algn="l" defTabSz="914400" rtl="0" eaLnBrk="1" latinLnBrk="0" hangingPunct="1">
      <a:spcAft>
        <a:spcPts val="600"/>
      </a:spcAft>
      <a:buClr>
        <a:schemeClr val="tx2"/>
      </a:buClr>
      <a:buFont typeface="Arial" panose="020B0604020202020204" pitchFamily="34" charset="0"/>
      <a:buChar char="•"/>
      <a:defRPr sz="1000" i="1" kern="1200">
        <a:solidFill>
          <a:schemeClr val="tx1"/>
        </a:solidFill>
        <a:latin typeface="+mn-lt"/>
        <a:ea typeface="+mn-ea"/>
        <a:cs typeface="+mn-cs"/>
        <a:sym typeface="+mn-lt"/>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extLst>
    <p:ext uri="{620B2872-D7B9-4A21-9093-7833F8D536E1}">
      <p15:sldGuideLst xmlns:p15="http://schemas.microsoft.com/office/powerpoint/2012/main">
        <p15:guide id="1" orient="horz" pos="2910" userDrawn="1">
          <p15:clr>
            <a:srgbClr val="F26B43"/>
          </p15:clr>
        </p15:guide>
        <p15:guide id="2" pos="2189" userDrawn="1">
          <p15:clr>
            <a:srgbClr val="F26B43"/>
          </p15:clr>
        </p15:guide>
      </p15:sldGuideLst>
    </p:ext>
  </p:extLst>
</p:notesMaster>
</file>

<file path=ppt/slideLayouts/_rels/slideLayout1.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3.jpg"/><Relationship Id="rId5" Type="http://schemas.openxmlformats.org/officeDocument/2006/relationships/image" Target="../media/image2.emf"/><Relationship Id="rId4" Type="http://schemas.openxmlformats.org/officeDocument/2006/relationships/oleObject" Target="../embeddings/oleObject2.bin"/></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2.xml"/><Relationship Id="rId1" Type="http://schemas.openxmlformats.org/officeDocument/2006/relationships/tags" Target="../tags/tag21.xml"/><Relationship Id="rId5" Type="http://schemas.openxmlformats.org/officeDocument/2006/relationships/image" Target="../media/image5.emf"/><Relationship Id="rId4" Type="http://schemas.openxmlformats.org/officeDocument/2006/relationships/oleObject" Target="../embeddings/oleObject11.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 Id="rId5" Type="http://schemas.openxmlformats.org/officeDocument/2006/relationships/image" Target="../media/image5.emf"/><Relationship Id="rId4" Type="http://schemas.openxmlformats.org/officeDocument/2006/relationships/oleObject" Target="../embeddings/oleObject12.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6.xml"/><Relationship Id="rId1" Type="http://schemas.openxmlformats.org/officeDocument/2006/relationships/tags" Target="../tags/tag25.xml"/><Relationship Id="rId5" Type="http://schemas.openxmlformats.org/officeDocument/2006/relationships/image" Target="../media/image5.emf"/><Relationship Id="rId4" Type="http://schemas.openxmlformats.org/officeDocument/2006/relationships/oleObject" Target="../embeddings/oleObject13.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image" Target="../media/image9.png"/><Relationship Id="rId5" Type="http://schemas.openxmlformats.org/officeDocument/2006/relationships/image" Target="../media/image5.emf"/><Relationship Id="rId4" Type="http://schemas.openxmlformats.org/officeDocument/2006/relationships/oleObject" Target="../embeddings/oleObject14.bin"/></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image" Target="../media/image10.png"/><Relationship Id="rId5" Type="http://schemas.openxmlformats.org/officeDocument/2006/relationships/image" Target="../media/image5.emf"/><Relationship Id="rId4" Type="http://schemas.openxmlformats.org/officeDocument/2006/relationships/oleObject" Target="../embeddings/oleObject15.bin"/></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2.xml"/><Relationship Id="rId1" Type="http://schemas.openxmlformats.org/officeDocument/2006/relationships/tags" Target="../tags/tag31.xml"/><Relationship Id="rId5" Type="http://schemas.openxmlformats.org/officeDocument/2006/relationships/image" Target="../media/image5.emf"/><Relationship Id="rId4" Type="http://schemas.openxmlformats.org/officeDocument/2006/relationships/oleObject" Target="../embeddings/oleObject16.bin"/></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4.xml"/><Relationship Id="rId1" Type="http://schemas.openxmlformats.org/officeDocument/2006/relationships/tags" Target="../tags/tag33.xml"/><Relationship Id="rId5" Type="http://schemas.openxmlformats.org/officeDocument/2006/relationships/image" Target="../media/image5.emf"/><Relationship Id="rId4" Type="http://schemas.openxmlformats.org/officeDocument/2006/relationships/oleObject" Target="../embeddings/oleObject17.bin"/></Relationships>
</file>

<file path=ppt/slideLayouts/_rels/slideLayout17.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Master" Target="../slideMasters/slideMaster1.xml"/><Relationship Id="rId1" Type="http://schemas.openxmlformats.org/officeDocument/2006/relationships/tags" Target="../tags/tag35.xml"/><Relationship Id="rId5" Type="http://schemas.openxmlformats.org/officeDocument/2006/relationships/image" Target="../media/image11.png"/><Relationship Id="rId4" Type="http://schemas.openxmlformats.org/officeDocument/2006/relationships/image" Target="../media/image5.emf"/></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5.emf"/><Relationship Id="rId4" Type="http://schemas.openxmlformats.org/officeDocument/2006/relationships/oleObject" Target="../embeddings/oleObject19.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3.jpg"/><Relationship Id="rId5" Type="http://schemas.openxmlformats.org/officeDocument/2006/relationships/image" Target="../media/image5.emf"/><Relationship Id="rId4" Type="http://schemas.openxmlformats.org/officeDocument/2006/relationships/oleObject" Target="../embeddings/oleObject3.bin"/></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5.emf"/><Relationship Id="rId4" Type="http://schemas.openxmlformats.org/officeDocument/2006/relationships/oleObject" Target="../embeddings/oleObject20.bin"/></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1.xml"/><Relationship Id="rId1" Type="http://schemas.openxmlformats.org/officeDocument/2006/relationships/tags" Target="../tags/tag40.xml"/><Relationship Id="rId5" Type="http://schemas.openxmlformats.org/officeDocument/2006/relationships/image" Target="../media/image5.emf"/><Relationship Id="rId4" Type="http://schemas.openxmlformats.org/officeDocument/2006/relationships/oleObject" Target="../embeddings/oleObject21.bin"/></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5.emf"/><Relationship Id="rId4" Type="http://schemas.openxmlformats.org/officeDocument/2006/relationships/oleObject" Target="../embeddings/oleObject22.bin"/></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hemeOverride" Target="../theme/themeOverride1.xml"/><Relationship Id="rId6" Type="http://schemas.openxmlformats.org/officeDocument/2006/relationships/image" Target="../media/image5.emf"/><Relationship Id="rId5" Type="http://schemas.openxmlformats.org/officeDocument/2006/relationships/oleObject" Target="../embeddings/oleObject23.bin"/><Relationship Id="rId4"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tags" Target="../tags/tag47.xml"/><Relationship Id="rId7" Type="http://schemas.openxmlformats.org/officeDocument/2006/relationships/image" Target="../media/image12.png"/><Relationship Id="rId2" Type="http://schemas.openxmlformats.org/officeDocument/2006/relationships/tags" Target="../tags/tag46.xml"/><Relationship Id="rId1" Type="http://schemas.openxmlformats.org/officeDocument/2006/relationships/themeOverride" Target="../theme/themeOverride2.xml"/><Relationship Id="rId6" Type="http://schemas.openxmlformats.org/officeDocument/2006/relationships/image" Target="../media/image5.emf"/><Relationship Id="rId5" Type="http://schemas.openxmlformats.org/officeDocument/2006/relationships/oleObject" Target="../embeddings/oleObject24.bin"/><Relationship Id="rId4"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tags" Target="../tags/tag49.xml"/><Relationship Id="rId7" Type="http://schemas.openxmlformats.org/officeDocument/2006/relationships/image" Target="../media/image12.png"/><Relationship Id="rId2" Type="http://schemas.openxmlformats.org/officeDocument/2006/relationships/tags" Target="../tags/tag48.xml"/><Relationship Id="rId1" Type="http://schemas.openxmlformats.org/officeDocument/2006/relationships/themeOverride" Target="../theme/themeOverride3.xml"/><Relationship Id="rId6" Type="http://schemas.openxmlformats.org/officeDocument/2006/relationships/image" Target="../media/image5.emf"/><Relationship Id="rId5" Type="http://schemas.openxmlformats.org/officeDocument/2006/relationships/oleObject" Target="../embeddings/oleObject25.bin"/><Relationship Id="rId4"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51.xml"/><Relationship Id="rId7" Type="http://schemas.openxmlformats.org/officeDocument/2006/relationships/image" Target="../media/image12.png"/><Relationship Id="rId2" Type="http://schemas.openxmlformats.org/officeDocument/2006/relationships/tags" Target="../tags/tag50.xml"/><Relationship Id="rId1" Type="http://schemas.openxmlformats.org/officeDocument/2006/relationships/themeOverride" Target="../theme/themeOverride4.xml"/><Relationship Id="rId6" Type="http://schemas.openxmlformats.org/officeDocument/2006/relationships/image" Target="../media/image5.emf"/><Relationship Id="rId5" Type="http://schemas.openxmlformats.org/officeDocument/2006/relationships/oleObject" Target="../embeddings/oleObject26.bin"/><Relationship Id="rId4"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53.xml"/><Relationship Id="rId7" Type="http://schemas.openxmlformats.org/officeDocument/2006/relationships/image" Target="../media/image12.png"/><Relationship Id="rId2" Type="http://schemas.openxmlformats.org/officeDocument/2006/relationships/tags" Target="../tags/tag52.xml"/><Relationship Id="rId1" Type="http://schemas.openxmlformats.org/officeDocument/2006/relationships/themeOverride" Target="../theme/themeOverride5.xml"/><Relationship Id="rId6" Type="http://schemas.openxmlformats.org/officeDocument/2006/relationships/image" Target="../media/image5.emf"/><Relationship Id="rId5" Type="http://schemas.openxmlformats.org/officeDocument/2006/relationships/oleObject" Target="../embeddings/oleObject27.bin"/><Relationship Id="rId4"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tags" Target="../tags/tag55.xml"/><Relationship Id="rId7" Type="http://schemas.openxmlformats.org/officeDocument/2006/relationships/image" Target="../media/image12.png"/><Relationship Id="rId2" Type="http://schemas.openxmlformats.org/officeDocument/2006/relationships/tags" Target="../tags/tag54.xml"/><Relationship Id="rId1" Type="http://schemas.openxmlformats.org/officeDocument/2006/relationships/themeOverride" Target="../theme/themeOverride6.xml"/><Relationship Id="rId6" Type="http://schemas.openxmlformats.org/officeDocument/2006/relationships/image" Target="../media/image5.emf"/><Relationship Id="rId5" Type="http://schemas.openxmlformats.org/officeDocument/2006/relationships/oleObject" Target="../embeddings/oleObject28.bin"/><Relationship Id="rId4"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tags" Target="../tags/tag57.xml"/><Relationship Id="rId7" Type="http://schemas.openxmlformats.org/officeDocument/2006/relationships/image" Target="../media/image13.png"/><Relationship Id="rId2" Type="http://schemas.openxmlformats.org/officeDocument/2006/relationships/tags" Target="../tags/tag56.xml"/><Relationship Id="rId1" Type="http://schemas.openxmlformats.org/officeDocument/2006/relationships/themeOverride" Target="../theme/themeOverride7.xml"/><Relationship Id="rId6" Type="http://schemas.openxmlformats.org/officeDocument/2006/relationships/image" Target="../media/image5.emf"/><Relationship Id="rId5" Type="http://schemas.openxmlformats.org/officeDocument/2006/relationships/oleObject" Target="../embeddings/oleObject29.bin"/><Relationship Id="rId4"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Master" Target="../slideMasters/slideMaster1.xml"/><Relationship Id="rId1" Type="http://schemas.openxmlformats.org/officeDocument/2006/relationships/tags" Target="../tags/tag8.xml"/><Relationship Id="rId4" Type="http://schemas.openxmlformats.org/officeDocument/2006/relationships/image" Target="../media/image5.emf"/></Relationships>
</file>

<file path=ppt/slideLayouts/_rels/slideLayout3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image" Target="../media/image14.png"/><Relationship Id="rId5" Type="http://schemas.openxmlformats.org/officeDocument/2006/relationships/image" Target="../media/image5.emf"/><Relationship Id="rId4" Type="http://schemas.openxmlformats.org/officeDocument/2006/relationships/oleObject" Target="../embeddings/oleObject30.bin"/></Relationships>
</file>

<file path=ppt/slideLayouts/_rels/slideLayout31.xml.rels><?xml version="1.0" encoding="UTF-8" standalone="yes"?>
<Relationships xmlns="http://schemas.openxmlformats.org/package/2006/relationships"><Relationship Id="rId3" Type="http://schemas.openxmlformats.org/officeDocument/2006/relationships/tags" Target="../tags/tag61.xml"/><Relationship Id="rId7" Type="http://schemas.openxmlformats.org/officeDocument/2006/relationships/image" Target="../media/image16.png"/><Relationship Id="rId2" Type="http://schemas.openxmlformats.org/officeDocument/2006/relationships/tags" Target="../tags/tag60.xml"/><Relationship Id="rId1" Type="http://schemas.openxmlformats.org/officeDocument/2006/relationships/themeOverride" Target="../theme/themeOverride8.xml"/><Relationship Id="rId6" Type="http://schemas.openxmlformats.org/officeDocument/2006/relationships/image" Target="../media/image15.emf"/><Relationship Id="rId5" Type="http://schemas.openxmlformats.org/officeDocument/2006/relationships/oleObject" Target="../embeddings/oleObject31.bin"/><Relationship Id="rId4"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image" Target="../media/image14.png"/><Relationship Id="rId5" Type="http://schemas.openxmlformats.org/officeDocument/2006/relationships/image" Target="../media/image5.emf"/><Relationship Id="rId4" Type="http://schemas.openxmlformats.org/officeDocument/2006/relationships/oleObject" Target="../embeddings/oleObject32.bin"/></Relationships>
</file>

<file path=ppt/slideLayouts/_rels/slideLayout33.xml.rels><?xml version="1.0" encoding="UTF-8" standalone="yes"?>
<Relationships xmlns="http://schemas.openxmlformats.org/package/2006/relationships"><Relationship Id="rId3" Type="http://schemas.openxmlformats.org/officeDocument/2006/relationships/tags" Target="../tags/tag65.xml"/><Relationship Id="rId7" Type="http://schemas.openxmlformats.org/officeDocument/2006/relationships/image" Target="../media/image13.png"/><Relationship Id="rId2" Type="http://schemas.openxmlformats.org/officeDocument/2006/relationships/tags" Target="../tags/tag64.xml"/><Relationship Id="rId1" Type="http://schemas.openxmlformats.org/officeDocument/2006/relationships/themeOverride" Target="../theme/themeOverride9.xml"/><Relationship Id="rId6" Type="http://schemas.openxmlformats.org/officeDocument/2006/relationships/image" Target="../media/image5.emf"/><Relationship Id="rId5" Type="http://schemas.openxmlformats.org/officeDocument/2006/relationships/oleObject" Target="../embeddings/oleObject33.bin"/><Relationship Id="rId4"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7.xml"/><Relationship Id="rId1" Type="http://schemas.openxmlformats.org/officeDocument/2006/relationships/tags" Target="../tags/tag66.xml"/><Relationship Id="rId6" Type="http://schemas.openxmlformats.org/officeDocument/2006/relationships/image" Target="../media/image14.png"/><Relationship Id="rId5" Type="http://schemas.openxmlformats.org/officeDocument/2006/relationships/image" Target="../media/image5.emf"/><Relationship Id="rId4" Type="http://schemas.openxmlformats.org/officeDocument/2006/relationships/oleObject" Target="../embeddings/oleObject34.bin"/></Relationships>
</file>

<file path=ppt/slideLayouts/_rels/slideLayout35.xml.rels><?xml version="1.0" encoding="UTF-8" standalone="yes"?>
<Relationships xmlns="http://schemas.openxmlformats.org/package/2006/relationships"><Relationship Id="rId3" Type="http://schemas.openxmlformats.org/officeDocument/2006/relationships/tags" Target="../tags/tag69.xml"/><Relationship Id="rId7" Type="http://schemas.openxmlformats.org/officeDocument/2006/relationships/image" Target="../media/image13.png"/><Relationship Id="rId2" Type="http://schemas.openxmlformats.org/officeDocument/2006/relationships/tags" Target="../tags/tag68.xml"/><Relationship Id="rId1" Type="http://schemas.openxmlformats.org/officeDocument/2006/relationships/themeOverride" Target="../theme/themeOverride10.xml"/><Relationship Id="rId6" Type="http://schemas.openxmlformats.org/officeDocument/2006/relationships/image" Target="../media/image5.emf"/><Relationship Id="rId5" Type="http://schemas.openxmlformats.org/officeDocument/2006/relationships/oleObject" Target="../embeddings/oleObject35.bin"/><Relationship Id="rId4"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14.png"/><Relationship Id="rId5" Type="http://schemas.openxmlformats.org/officeDocument/2006/relationships/image" Target="../media/image5.emf"/><Relationship Id="rId4" Type="http://schemas.openxmlformats.org/officeDocument/2006/relationships/oleObject" Target="../embeddings/oleObject36.bin"/></Relationships>
</file>

<file path=ppt/slideLayouts/_rels/slideLayout37.xml.rels><?xml version="1.0" encoding="UTF-8" standalone="yes"?>
<Relationships xmlns="http://schemas.openxmlformats.org/package/2006/relationships"><Relationship Id="rId3" Type="http://schemas.openxmlformats.org/officeDocument/2006/relationships/tags" Target="../tags/tag73.xml"/><Relationship Id="rId2" Type="http://schemas.openxmlformats.org/officeDocument/2006/relationships/tags" Target="../tags/tag72.xml"/><Relationship Id="rId1" Type="http://schemas.openxmlformats.org/officeDocument/2006/relationships/themeOverride" Target="../theme/themeOverride11.xml"/><Relationship Id="rId6" Type="http://schemas.openxmlformats.org/officeDocument/2006/relationships/image" Target="../media/image5.emf"/><Relationship Id="rId5" Type="http://schemas.openxmlformats.org/officeDocument/2006/relationships/oleObject" Target="../embeddings/oleObject37.bin"/><Relationship Id="rId4"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5.xml"/><Relationship Id="rId1" Type="http://schemas.openxmlformats.org/officeDocument/2006/relationships/tags" Target="../tags/tag74.xml"/><Relationship Id="rId5" Type="http://schemas.openxmlformats.org/officeDocument/2006/relationships/image" Target="../media/image5.emf"/><Relationship Id="rId4" Type="http://schemas.openxmlformats.org/officeDocument/2006/relationships/oleObject" Target="../embeddings/oleObject38.bin"/></Relationships>
</file>

<file path=ppt/slideLayouts/_rels/slideLayout3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6.xml"/><Relationship Id="rId1" Type="http://schemas.openxmlformats.org/officeDocument/2006/relationships/themeOverride" Target="../theme/themeOverride12.xml"/><Relationship Id="rId6" Type="http://schemas.openxmlformats.org/officeDocument/2006/relationships/image" Target="../media/image17.png"/><Relationship Id="rId5" Type="http://schemas.openxmlformats.org/officeDocument/2006/relationships/image" Target="../media/image15.emf"/><Relationship Id="rId4" Type="http://schemas.openxmlformats.org/officeDocument/2006/relationships/oleObject" Target="../embeddings/oleObject39.bin"/></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slideMaster" Target="../slideMasters/slideMaster1.xml"/><Relationship Id="rId7" Type="http://schemas.openxmlformats.org/officeDocument/2006/relationships/image" Target="../media/image7.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6.jpeg"/><Relationship Id="rId5" Type="http://schemas.openxmlformats.org/officeDocument/2006/relationships/image" Target="../media/image5.emf"/><Relationship Id="rId4" Type="http://schemas.openxmlformats.org/officeDocument/2006/relationships/oleObject" Target="../embeddings/oleObject5.bin"/></Relationships>
</file>

<file path=ppt/slideLayouts/_rels/slideLayout4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8.xml"/><Relationship Id="rId1" Type="http://schemas.openxmlformats.org/officeDocument/2006/relationships/tags" Target="../tags/tag77.xml"/><Relationship Id="rId5" Type="http://schemas.openxmlformats.org/officeDocument/2006/relationships/image" Target="../media/image5.emf"/><Relationship Id="rId4" Type="http://schemas.openxmlformats.org/officeDocument/2006/relationships/oleObject" Target="../embeddings/oleObject40.bin"/></Relationships>
</file>

<file path=ppt/slideLayouts/_rels/slideLayout41.xml.rels><?xml version="1.0" encoding="UTF-8" standalone="yes"?>
<Relationships xmlns="http://schemas.openxmlformats.org/package/2006/relationships"><Relationship Id="rId3" Type="http://schemas.openxmlformats.org/officeDocument/2006/relationships/oleObject" Target="../embeddings/oleObject41.bin"/><Relationship Id="rId2" Type="http://schemas.openxmlformats.org/officeDocument/2006/relationships/slideMaster" Target="../slideMasters/slideMaster1.xml"/><Relationship Id="rId1" Type="http://schemas.openxmlformats.org/officeDocument/2006/relationships/tags" Target="../tags/tag79.xml"/><Relationship Id="rId4" Type="http://schemas.openxmlformats.org/officeDocument/2006/relationships/image" Target="../media/image5.emf"/></Relationships>
</file>

<file path=ppt/slideLayouts/_rels/slideLayout4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0.xml"/><Relationship Id="rId1" Type="http://schemas.openxmlformats.org/officeDocument/2006/relationships/themeOverride" Target="../theme/themeOverride13.xml"/><Relationship Id="rId5" Type="http://schemas.openxmlformats.org/officeDocument/2006/relationships/image" Target="../media/image5.emf"/><Relationship Id="rId4" Type="http://schemas.openxmlformats.org/officeDocument/2006/relationships/oleObject" Target="../embeddings/oleObject42.bin"/></Relationships>
</file>

<file path=ppt/slideLayouts/_rels/slideLayout43.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Master" Target="../slideMasters/slideMaster1.xml"/><Relationship Id="rId1" Type="http://schemas.openxmlformats.org/officeDocument/2006/relationships/tags" Target="../tags/tag81.xml"/><Relationship Id="rId4" Type="http://schemas.openxmlformats.org/officeDocument/2006/relationships/image" Target="../media/image5.emf"/></Relationships>
</file>

<file path=ppt/slideLayouts/_rels/slideLayout4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2.xml"/><Relationship Id="rId1" Type="http://schemas.openxmlformats.org/officeDocument/2006/relationships/themeOverride" Target="../theme/themeOverride14.xml"/><Relationship Id="rId6" Type="http://schemas.openxmlformats.org/officeDocument/2006/relationships/image" Target="../media/image18.png"/><Relationship Id="rId5" Type="http://schemas.openxmlformats.org/officeDocument/2006/relationships/image" Target="../media/image2.emf"/><Relationship Id="rId4" Type="http://schemas.openxmlformats.org/officeDocument/2006/relationships/oleObject" Target="../embeddings/oleObject44.bin"/></Relationships>
</file>

<file path=ppt/slideLayouts/_rels/slideLayout45.xml.rels><?xml version="1.0" encoding="UTF-8" standalone="yes"?>
<Relationships xmlns="http://schemas.openxmlformats.org/package/2006/relationships"><Relationship Id="rId3" Type="http://schemas.openxmlformats.org/officeDocument/2006/relationships/oleObject" Target="../embeddings/oleObject45.bin"/><Relationship Id="rId2" Type="http://schemas.openxmlformats.org/officeDocument/2006/relationships/slideMaster" Target="../slideMasters/slideMaster1.xml"/><Relationship Id="rId1" Type="http://schemas.openxmlformats.org/officeDocument/2006/relationships/tags" Target="../tags/tag83.xml"/><Relationship Id="rId4" Type="http://schemas.openxmlformats.org/officeDocument/2006/relationships/image" Target="../media/image5.emf"/></Relationships>
</file>

<file path=ppt/slideLayouts/_rels/slideLayout46.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4.png"/><Relationship Id="rId2" Type="http://schemas.openxmlformats.org/officeDocument/2006/relationships/tags" Target="../tags/tag85.xml"/><Relationship Id="rId1" Type="http://schemas.openxmlformats.org/officeDocument/2006/relationships/tags" Target="../tags/tag84.xml"/><Relationship Id="rId6" Type="http://schemas.openxmlformats.org/officeDocument/2006/relationships/image" Target="../media/image3.jpg"/><Relationship Id="rId5" Type="http://schemas.openxmlformats.org/officeDocument/2006/relationships/image" Target="../media/image2.emf"/><Relationship Id="rId4" Type="http://schemas.openxmlformats.org/officeDocument/2006/relationships/oleObject" Target="../embeddings/oleObject46.bin"/></Relationships>
</file>

<file path=ppt/slideLayouts/_rels/slideLayout4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7.xml"/><Relationship Id="rId1" Type="http://schemas.openxmlformats.org/officeDocument/2006/relationships/tags" Target="../tags/tag86.xml"/><Relationship Id="rId5" Type="http://schemas.openxmlformats.org/officeDocument/2006/relationships/image" Target="../media/image5.emf"/><Relationship Id="rId4" Type="http://schemas.openxmlformats.org/officeDocument/2006/relationships/oleObject" Target="../embeddings/oleObject47.bin"/></Relationships>
</file>

<file path=ppt/slideLayouts/_rels/slideLayout4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9.xml"/><Relationship Id="rId1" Type="http://schemas.openxmlformats.org/officeDocument/2006/relationships/tags" Target="../tags/tag88.xml"/><Relationship Id="rId5" Type="http://schemas.openxmlformats.org/officeDocument/2006/relationships/image" Target="../media/image5.emf"/><Relationship Id="rId4" Type="http://schemas.openxmlformats.org/officeDocument/2006/relationships/oleObject" Target="../embeddings/oleObject48.bin"/></Relationships>
</file>

<file path=ppt/slideLayouts/_rels/slideLayout4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1.xml"/><Relationship Id="rId1" Type="http://schemas.openxmlformats.org/officeDocument/2006/relationships/tags" Target="../tags/tag90.xml"/><Relationship Id="rId5" Type="http://schemas.openxmlformats.org/officeDocument/2006/relationships/image" Target="../media/image5.emf"/><Relationship Id="rId4" Type="http://schemas.openxmlformats.org/officeDocument/2006/relationships/oleObject" Target="../embeddings/oleObject49.bin"/></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tags" Target="../tags/tag11.xml"/><Relationship Id="rId6" Type="http://schemas.openxmlformats.org/officeDocument/2006/relationships/image" Target="../media/image8.png"/><Relationship Id="rId5" Type="http://schemas.openxmlformats.org/officeDocument/2006/relationships/image" Target="../media/image5.emf"/><Relationship Id="rId4" Type="http://schemas.openxmlformats.org/officeDocument/2006/relationships/oleObject" Target="../embeddings/oleObject6.bin"/></Relationships>
</file>

<file path=ppt/slideLayouts/_rels/slideLayout5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3.xml"/><Relationship Id="rId1" Type="http://schemas.openxmlformats.org/officeDocument/2006/relationships/tags" Target="../tags/tag92.xml"/><Relationship Id="rId5" Type="http://schemas.openxmlformats.org/officeDocument/2006/relationships/image" Target="../media/image5.emf"/><Relationship Id="rId4" Type="http://schemas.openxmlformats.org/officeDocument/2006/relationships/oleObject" Target="../embeddings/oleObject50.bin"/></Relationships>
</file>

<file path=ppt/slideLayouts/_rels/slideLayout5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5.xml"/><Relationship Id="rId1" Type="http://schemas.openxmlformats.org/officeDocument/2006/relationships/tags" Target="../tags/tag94.xml"/><Relationship Id="rId5" Type="http://schemas.openxmlformats.org/officeDocument/2006/relationships/image" Target="../media/image5.emf"/><Relationship Id="rId4" Type="http://schemas.openxmlformats.org/officeDocument/2006/relationships/oleObject" Target="../embeddings/oleObject51.bin"/></Relationships>
</file>

<file path=ppt/slideLayouts/_rels/slideLayout52.xml.rels><?xml version="1.0" encoding="UTF-8" standalone="yes"?>
<Relationships xmlns="http://schemas.openxmlformats.org/package/2006/relationships"><Relationship Id="rId3" Type="http://schemas.openxmlformats.org/officeDocument/2006/relationships/tags" Target="../tags/tag97.xml"/><Relationship Id="rId7" Type="http://schemas.openxmlformats.org/officeDocument/2006/relationships/image" Target="../media/image12.png"/><Relationship Id="rId2" Type="http://schemas.openxmlformats.org/officeDocument/2006/relationships/tags" Target="../tags/tag96.xml"/><Relationship Id="rId1" Type="http://schemas.openxmlformats.org/officeDocument/2006/relationships/themeOverride" Target="../theme/themeOverride15.xml"/><Relationship Id="rId6" Type="http://schemas.openxmlformats.org/officeDocument/2006/relationships/image" Target="../media/image5.emf"/><Relationship Id="rId5" Type="http://schemas.openxmlformats.org/officeDocument/2006/relationships/oleObject" Target="../embeddings/oleObject52.bin"/><Relationship Id="rId4"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tags" Target="../tags/tag99.xml"/><Relationship Id="rId7" Type="http://schemas.openxmlformats.org/officeDocument/2006/relationships/image" Target="../media/image12.png"/><Relationship Id="rId2" Type="http://schemas.openxmlformats.org/officeDocument/2006/relationships/tags" Target="../tags/tag98.xml"/><Relationship Id="rId1" Type="http://schemas.openxmlformats.org/officeDocument/2006/relationships/themeOverride" Target="../theme/themeOverride16.xml"/><Relationship Id="rId6" Type="http://schemas.openxmlformats.org/officeDocument/2006/relationships/image" Target="../media/image5.emf"/><Relationship Id="rId5" Type="http://schemas.openxmlformats.org/officeDocument/2006/relationships/oleObject" Target="../embeddings/oleObject53.bin"/><Relationship Id="rId4"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3" Type="http://schemas.openxmlformats.org/officeDocument/2006/relationships/tags" Target="../tags/tag101.xml"/><Relationship Id="rId7" Type="http://schemas.openxmlformats.org/officeDocument/2006/relationships/image" Target="../media/image12.png"/><Relationship Id="rId2" Type="http://schemas.openxmlformats.org/officeDocument/2006/relationships/tags" Target="../tags/tag100.xml"/><Relationship Id="rId1" Type="http://schemas.openxmlformats.org/officeDocument/2006/relationships/themeOverride" Target="../theme/themeOverride17.xml"/><Relationship Id="rId6" Type="http://schemas.openxmlformats.org/officeDocument/2006/relationships/image" Target="../media/image5.emf"/><Relationship Id="rId5" Type="http://schemas.openxmlformats.org/officeDocument/2006/relationships/oleObject" Target="../embeddings/oleObject54.bin"/><Relationship Id="rId4"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tags" Target="../tags/tag103.xml"/><Relationship Id="rId7" Type="http://schemas.openxmlformats.org/officeDocument/2006/relationships/image" Target="../media/image12.png"/><Relationship Id="rId2" Type="http://schemas.openxmlformats.org/officeDocument/2006/relationships/tags" Target="../tags/tag102.xml"/><Relationship Id="rId1" Type="http://schemas.openxmlformats.org/officeDocument/2006/relationships/themeOverride" Target="../theme/themeOverride18.xml"/><Relationship Id="rId6" Type="http://schemas.openxmlformats.org/officeDocument/2006/relationships/image" Target="../media/image5.emf"/><Relationship Id="rId5" Type="http://schemas.openxmlformats.org/officeDocument/2006/relationships/oleObject" Target="../embeddings/oleObject55.bin"/><Relationship Id="rId4"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3" Type="http://schemas.openxmlformats.org/officeDocument/2006/relationships/tags" Target="../tags/tag105.xml"/><Relationship Id="rId7" Type="http://schemas.openxmlformats.org/officeDocument/2006/relationships/image" Target="../media/image12.png"/><Relationship Id="rId2" Type="http://schemas.openxmlformats.org/officeDocument/2006/relationships/tags" Target="../tags/tag104.xml"/><Relationship Id="rId1" Type="http://schemas.openxmlformats.org/officeDocument/2006/relationships/themeOverride" Target="../theme/themeOverride19.xml"/><Relationship Id="rId6" Type="http://schemas.openxmlformats.org/officeDocument/2006/relationships/image" Target="../media/image5.emf"/><Relationship Id="rId5" Type="http://schemas.openxmlformats.org/officeDocument/2006/relationships/oleObject" Target="../embeddings/oleObject56.bin"/><Relationship Id="rId4"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3" Type="http://schemas.openxmlformats.org/officeDocument/2006/relationships/tags" Target="../tags/tag107.xml"/><Relationship Id="rId7" Type="http://schemas.openxmlformats.org/officeDocument/2006/relationships/image" Target="../media/image12.png"/><Relationship Id="rId2" Type="http://schemas.openxmlformats.org/officeDocument/2006/relationships/tags" Target="../tags/tag106.xml"/><Relationship Id="rId1" Type="http://schemas.openxmlformats.org/officeDocument/2006/relationships/themeOverride" Target="../theme/themeOverride20.xml"/><Relationship Id="rId6" Type="http://schemas.openxmlformats.org/officeDocument/2006/relationships/image" Target="../media/image5.emf"/><Relationship Id="rId5" Type="http://schemas.openxmlformats.org/officeDocument/2006/relationships/oleObject" Target="../embeddings/oleObject57.bin"/><Relationship Id="rId4"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3" Type="http://schemas.openxmlformats.org/officeDocument/2006/relationships/tags" Target="../tags/tag109.xml"/><Relationship Id="rId7" Type="http://schemas.openxmlformats.org/officeDocument/2006/relationships/image" Target="../media/image13.png"/><Relationship Id="rId2" Type="http://schemas.openxmlformats.org/officeDocument/2006/relationships/tags" Target="../tags/tag108.xml"/><Relationship Id="rId1" Type="http://schemas.openxmlformats.org/officeDocument/2006/relationships/themeOverride" Target="../theme/themeOverride21.xml"/><Relationship Id="rId6" Type="http://schemas.openxmlformats.org/officeDocument/2006/relationships/image" Target="../media/image15.emf"/><Relationship Id="rId5" Type="http://schemas.openxmlformats.org/officeDocument/2006/relationships/oleObject" Target="../embeddings/oleObject58.bin"/><Relationship Id="rId4"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1.xml"/><Relationship Id="rId1" Type="http://schemas.openxmlformats.org/officeDocument/2006/relationships/tags" Target="../tags/tag110.xml"/><Relationship Id="rId6" Type="http://schemas.openxmlformats.org/officeDocument/2006/relationships/image" Target="../media/image14.png"/><Relationship Id="rId5" Type="http://schemas.openxmlformats.org/officeDocument/2006/relationships/image" Target="../media/image5.emf"/><Relationship Id="rId4" Type="http://schemas.openxmlformats.org/officeDocument/2006/relationships/oleObject" Target="../embeddings/oleObject59.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image" Target="../media/image8.png"/><Relationship Id="rId5" Type="http://schemas.openxmlformats.org/officeDocument/2006/relationships/image" Target="../media/image5.emf"/><Relationship Id="rId4" Type="http://schemas.openxmlformats.org/officeDocument/2006/relationships/oleObject" Target="../embeddings/oleObject7.bin"/></Relationships>
</file>

<file path=ppt/slideLayouts/_rels/slideLayout60.xml.rels><?xml version="1.0" encoding="UTF-8" standalone="yes"?>
<Relationships xmlns="http://schemas.openxmlformats.org/package/2006/relationships"><Relationship Id="rId3" Type="http://schemas.openxmlformats.org/officeDocument/2006/relationships/tags" Target="../tags/tag113.xml"/><Relationship Id="rId7" Type="http://schemas.openxmlformats.org/officeDocument/2006/relationships/image" Target="../media/image16.png"/><Relationship Id="rId2" Type="http://schemas.openxmlformats.org/officeDocument/2006/relationships/tags" Target="../tags/tag112.xml"/><Relationship Id="rId1" Type="http://schemas.openxmlformats.org/officeDocument/2006/relationships/themeOverride" Target="../theme/themeOverride22.xml"/><Relationship Id="rId6" Type="http://schemas.openxmlformats.org/officeDocument/2006/relationships/image" Target="../media/image5.emf"/><Relationship Id="rId5" Type="http://schemas.openxmlformats.org/officeDocument/2006/relationships/oleObject" Target="../embeddings/oleObject60.bin"/><Relationship Id="rId4"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5.xml"/><Relationship Id="rId1" Type="http://schemas.openxmlformats.org/officeDocument/2006/relationships/tags" Target="../tags/tag114.xml"/><Relationship Id="rId6" Type="http://schemas.openxmlformats.org/officeDocument/2006/relationships/image" Target="../media/image14.png"/><Relationship Id="rId5" Type="http://schemas.openxmlformats.org/officeDocument/2006/relationships/image" Target="../media/image5.emf"/><Relationship Id="rId4" Type="http://schemas.openxmlformats.org/officeDocument/2006/relationships/oleObject" Target="../embeddings/oleObject61.bin"/></Relationships>
</file>

<file path=ppt/slideLayouts/_rels/slideLayout62.xml.rels><?xml version="1.0" encoding="UTF-8" standalone="yes"?>
<Relationships xmlns="http://schemas.openxmlformats.org/package/2006/relationships"><Relationship Id="rId3" Type="http://schemas.openxmlformats.org/officeDocument/2006/relationships/tags" Target="../tags/tag117.xml"/><Relationship Id="rId7" Type="http://schemas.openxmlformats.org/officeDocument/2006/relationships/image" Target="../media/image13.png"/><Relationship Id="rId2" Type="http://schemas.openxmlformats.org/officeDocument/2006/relationships/tags" Target="../tags/tag116.xml"/><Relationship Id="rId1" Type="http://schemas.openxmlformats.org/officeDocument/2006/relationships/themeOverride" Target="../theme/themeOverride23.xml"/><Relationship Id="rId6" Type="http://schemas.openxmlformats.org/officeDocument/2006/relationships/image" Target="../media/image5.emf"/><Relationship Id="rId5" Type="http://schemas.openxmlformats.org/officeDocument/2006/relationships/oleObject" Target="../embeddings/oleObject62.bin"/><Relationship Id="rId4"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9.xml"/><Relationship Id="rId1" Type="http://schemas.openxmlformats.org/officeDocument/2006/relationships/tags" Target="../tags/tag118.xml"/><Relationship Id="rId6" Type="http://schemas.openxmlformats.org/officeDocument/2006/relationships/image" Target="../media/image14.png"/><Relationship Id="rId5" Type="http://schemas.openxmlformats.org/officeDocument/2006/relationships/image" Target="../media/image5.emf"/><Relationship Id="rId4" Type="http://schemas.openxmlformats.org/officeDocument/2006/relationships/oleObject" Target="../embeddings/oleObject63.bin"/></Relationships>
</file>

<file path=ppt/slideLayouts/_rels/slideLayout64.xml.rels><?xml version="1.0" encoding="UTF-8" standalone="yes"?>
<Relationships xmlns="http://schemas.openxmlformats.org/package/2006/relationships"><Relationship Id="rId3" Type="http://schemas.openxmlformats.org/officeDocument/2006/relationships/tags" Target="../tags/tag121.xml"/><Relationship Id="rId7" Type="http://schemas.openxmlformats.org/officeDocument/2006/relationships/image" Target="../media/image13.png"/><Relationship Id="rId2" Type="http://schemas.openxmlformats.org/officeDocument/2006/relationships/tags" Target="../tags/tag120.xml"/><Relationship Id="rId1" Type="http://schemas.openxmlformats.org/officeDocument/2006/relationships/themeOverride" Target="../theme/themeOverride24.xml"/><Relationship Id="rId6" Type="http://schemas.openxmlformats.org/officeDocument/2006/relationships/image" Target="../media/image5.emf"/><Relationship Id="rId5" Type="http://schemas.openxmlformats.org/officeDocument/2006/relationships/oleObject" Target="../embeddings/oleObject64.bin"/><Relationship Id="rId4"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3.xml"/><Relationship Id="rId1" Type="http://schemas.openxmlformats.org/officeDocument/2006/relationships/tags" Target="../tags/tag122.xml"/><Relationship Id="rId6" Type="http://schemas.openxmlformats.org/officeDocument/2006/relationships/image" Target="../media/image14.png"/><Relationship Id="rId5" Type="http://schemas.openxmlformats.org/officeDocument/2006/relationships/image" Target="../media/image5.emf"/><Relationship Id="rId4" Type="http://schemas.openxmlformats.org/officeDocument/2006/relationships/oleObject" Target="../embeddings/oleObject65.bin"/></Relationships>
</file>

<file path=ppt/slideLayouts/_rels/slideLayout66.xml.rels><?xml version="1.0" encoding="UTF-8" standalone="yes"?>
<Relationships xmlns="http://schemas.openxmlformats.org/package/2006/relationships"><Relationship Id="rId3" Type="http://schemas.openxmlformats.org/officeDocument/2006/relationships/tags" Target="../tags/tag125.xml"/><Relationship Id="rId2" Type="http://schemas.openxmlformats.org/officeDocument/2006/relationships/tags" Target="../tags/tag124.xml"/><Relationship Id="rId1" Type="http://schemas.openxmlformats.org/officeDocument/2006/relationships/themeOverride" Target="../theme/themeOverride25.xml"/><Relationship Id="rId6" Type="http://schemas.openxmlformats.org/officeDocument/2006/relationships/image" Target="../media/image5.emf"/><Relationship Id="rId5" Type="http://schemas.openxmlformats.org/officeDocument/2006/relationships/oleObject" Target="../embeddings/oleObject66.bin"/><Relationship Id="rId4"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7.xml"/><Relationship Id="rId1" Type="http://schemas.openxmlformats.org/officeDocument/2006/relationships/tags" Target="../tags/tag126.xml"/><Relationship Id="rId5" Type="http://schemas.openxmlformats.org/officeDocument/2006/relationships/image" Target="../media/image5.emf"/><Relationship Id="rId4" Type="http://schemas.openxmlformats.org/officeDocument/2006/relationships/oleObject" Target="../embeddings/oleObject67.bin"/></Relationships>
</file>

<file path=ppt/slideLayouts/_rels/slideLayout68.xml.rels><?xml version="1.0" encoding="UTF-8" standalone="yes"?>
<Relationships xmlns="http://schemas.openxmlformats.org/package/2006/relationships"><Relationship Id="rId3" Type="http://schemas.openxmlformats.org/officeDocument/2006/relationships/oleObject" Target="../embeddings/oleObject68.bin"/><Relationship Id="rId2" Type="http://schemas.openxmlformats.org/officeDocument/2006/relationships/slideMaster" Target="../slideMasters/slideMaster1.xml"/><Relationship Id="rId1" Type="http://schemas.openxmlformats.org/officeDocument/2006/relationships/tags" Target="../tags/tag128.xml"/><Relationship Id="rId5" Type="http://schemas.openxmlformats.org/officeDocument/2006/relationships/image" Target="../media/image17.png"/><Relationship Id="rId4" Type="http://schemas.openxmlformats.org/officeDocument/2006/relationships/image" Target="../media/image2.emf"/></Relationships>
</file>

<file path=ppt/slideLayouts/_rels/slideLayout69.xml.rels><?xml version="1.0" encoding="UTF-8" standalone="yes"?>
<Relationships xmlns="http://schemas.openxmlformats.org/package/2006/relationships"><Relationship Id="rId3" Type="http://schemas.openxmlformats.org/officeDocument/2006/relationships/tags" Target="../tags/tag130.xml"/><Relationship Id="rId2" Type="http://schemas.openxmlformats.org/officeDocument/2006/relationships/tags" Target="../tags/tag129.xml"/><Relationship Id="rId1" Type="http://schemas.openxmlformats.org/officeDocument/2006/relationships/themeOverride" Target="../theme/themeOverride26.xml"/><Relationship Id="rId6" Type="http://schemas.openxmlformats.org/officeDocument/2006/relationships/image" Target="../media/image5.emf"/><Relationship Id="rId5" Type="http://schemas.openxmlformats.org/officeDocument/2006/relationships/oleObject" Target="../embeddings/oleObject69.bin"/><Relationship Id="rId4"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tags" Target="../tags/tag15.xml"/><Relationship Id="rId5" Type="http://schemas.openxmlformats.org/officeDocument/2006/relationships/image" Target="../media/image5.emf"/><Relationship Id="rId4" Type="http://schemas.openxmlformats.org/officeDocument/2006/relationships/oleObject" Target="../embeddings/oleObject8.bin"/></Relationships>
</file>

<file path=ppt/slideLayouts/_rels/slideLayout7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1.xml"/><Relationship Id="rId1" Type="http://schemas.openxmlformats.org/officeDocument/2006/relationships/themeOverride" Target="../theme/themeOverride27.xml"/><Relationship Id="rId6" Type="http://schemas.openxmlformats.org/officeDocument/2006/relationships/image" Target="../media/image13.png"/><Relationship Id="rId5" Type="http://schemas.openxmlformats.org/officeDocument/2006/relationships/image" Target="../media/image5.emf"/><Relationship Id="rId4" Type="http://schemas.openxmlformats.org/officeDocument/2006/relationships/oleObject" Target="../embeddings/oleObject70.bin"/></Relationships>
</file>

<file path=ppt/slideLayouts/_rels/slideLayout7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2.xml"/><Relationship Id="rId1" Type="http://schemas.openxmlformats.org/officeDocument/2006/relationships/themeOverride" Target="../theme/themeOverride28.xml"/><Relationship Id="rId5" Type="http://schemas.openxmlformats.org/officeDocument/2006/relationships/image" Target="../media/image5.emf"/><Relationship Id="rId4" Type="http://schemas.openxmlformats.org/officeDocument/2006/relationships/oleObject" Target="../embeddings/oleObject71.bin"/></Relationships>
</file>

<file path=ppt/slideLayouts/_rels/slideLayout72.xml.rels><?xml version="1.0" encoding="UTF-8" standalone="yes"?>
<Relationships xmlns="http://schemas.openxmlformats.org/package/2006/relationships"><Relationship Id="rId3" Type="http://schemas.openxmlformats.org/officeDocument/2006/relationships/oleObject" Target="../embeddings/oleObject72.bin"/><Relationship Id="rId2" Type="http://schemas.openxmlformats.org/officeDocument/2006/relationships/slideMaster" Target="../slideMasters/slideMaster1.xml"/><Relationship Id="rId1" Type="http://schemas.openxmlformats.org/officeDocument/2006/relationships/tags" Target="../tags/tag133.xml"/><Relationship Id="rId4" Type="http://schemas.openxmlformats.org/officeDocument/2006/relationships/image" Target="../media/image5.emf"/></Relationships>
</file>

<file path=ppt/slideLayouts/_rels/slideLayout73.xml.rels><?xml version="1.0" encoding="UTF-8" standalone="yes"?>
<Relationships xmlns="http://schemas.openxmlformats.org/package/2006/relationships"><Relationship Id="rId3" Type="http://schemas.openxmlformats.org/officeDocument/2006/relationships/oleObject" Target="../embeddings/oleObject73.bin"/><Relationship Id="rId2" Type="http://schemas.openxmlformats.org/officeDocument/2006/relationships/slideMaster" Target="../slideMasters/slideMaster1.xml"/><Relationship Id="rId1" Type="http://schemas.openxmlformats.org/officeDocument/2006/relationships/tags" Target="../tags/tag134.xml"/><Relationship Id="rId4" Type="http://schemas.openxmlformats.org/officeDocument/2006/relationships/image" Target="../media/image5.emf"/></Relationships>
</file>

<file path=ppt/slideLayouts/_rels/slideLayout7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5.xml"/><Relationship Id="rId1" Type="http://schemas.openxmlformats.org/officeDocument/2006/relationships/themeOverride" Target="../theme/themeOverride29.xml"/><Relationship Id="rId6" Type="http://schemas.openxmlformats.org/officeDocument/2006/relationships/image" Target="../media/image18.png"/><Relationship Id="rId5" Type="http://schemas.openxmlformats.org/officeDocument/2006/relationships/image" Target="../media/image2.emf"/><Relationship Id="rId4" Type="http://schemas.openxmlformats.org/officeDocument/2006/relationships/oleObject" Target="../embeddings/oleObject74.bin"/></Relationships>
</file>

<file path=ppt/slideLayouts/_rels/slideLayout75.xml.rels><?xml version="1.0" encoding="UTF-8" standalone="yes"?>
<Relationships xmlns="http://schemas.openxmlformats.org/package/2006/relationships"><Relationship Id="rId3" Type="http://schemas.openxmlformats.org/officeDocument/2006/relationships/oleObject" Target="../embeddings/oleObject75.bin"/><Relationship Id="rId2" Type="http://schemas.openxmlformats.org/officeDocument/2006/relationships/slideMaster" Target="../slideMasters/slideMaster1.xml"/><Relationship Id="rId1" Type="http://schemas.openxmlformats.org/officeDocument/2006/relationships/tags" Target="../tags/tag136.xml"/><Relationship Id="rId4" Type="http://schemas.openxmlformats.org/officeDocument/2006/relationships/image" Target="../media/image5.emf"/></Relationships>
</file>

<file path=ppt/slideLayouts/_rels/slideLayout76.xml.rels><?xml version="1.0" encoding="UTF-8" standalone="yes"?>
<Relationships xmlns="http://schemas.openxmlformats.org/package/2006/relationships"><Relationship Id="rId3" Type="http://schemas.openxmlformats.org/officeDocument/2006/relationships/tags" Target="../tags/tag138.xml"/><Relationship Id="rId2" Type="http://schemas.openxmlformats.org/officeDocument/2006/relationships/tags" Target="../tags/tag137.xml"/><Relationship Id="rId1" Type="http://schemas.openxmlformats.org/officeDocument/2006/relationships/themeOverride" Target="../theme/themeOverride30.xml"/><Relationship Id="rId6" Type="http://schemas.openxmlformats.org/officeDocument/2006/relationships/image" Target="../media/image1.emf"/><Relationship Id="rId5" Type="http://schemas.openxmlformats.org/officeDocument/2006/relationships/oleObject" Target="../embeddings/oleObject76.bin"/><Relationship Id="rId4"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9.xml"/><Relationship Id="rId1" Type="http://schemas.openxmlformats.org/officeDocument/2006/relationships/themeOverride" Target="../theme/themeOverride31.xml"/><Relationship Id="rId5" Type="http://schemas.openxmlformats.org/officeDocument/2006/relationships/image" Target="../media/image1.emf"/><Relationship Id="rId4" Type="http://schemas.openxmlformats.org/officeDocument/2006/relationships/oleObject" Target="../embeddings/oleObject77.bin"/></Relationships>
</file>

<file path=ppt/slideLayouts/_rels/slideLayout7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0.xml"/><Relationship Id="rId1" Type="http://schemas.openxmlformats.org/officeDocument/2006/relationships/themeOverride" Target="../theme/themeOverride32.xml"/><Relationship Id="rId5" Type="http://schemas.openxmlformats.org/officeDocument/2006/relationships/image" Target="../media/image1.emf"/><Relationship Id="rId4" Type="http://schemas.openxmlformats.org/officeDocument/2006/relationships/oleObject" Target="../embeddings/oleObject78.bin"/></Relationships>
</file>

<file path=ppt/slideLayouts/_rels/slideLayout7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1.xml"/><Relationship Id="rId1" Type="http://schemas.openxmlformats.org/officeDocument/2006/relationships/themeOverride" Target="../theme/themeOverride33.xml"/><Relationship Id="rId6" Type="http://schemas.openxmlformats.org/officeDocument/2006/relationships/image" Target="../media/image12.png"/><Relationship Id="rId5" Type="http://schemas.openxmlformats.org/officeDocument/2006/relationships/image" Target="../media/image1.emf"/><Relationship Id="rId4" Type="http://schemas.openxmlformats.org/officeDocument/2006/relationships/oleObject" Target="../embeddings/oleObject79.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tags" Target="../tags/tag17.xml"/><Relationship Id="rId5" Type="http://schemas.openxmlformats.org/officeDocument/2006/relationships/image" Target="../media/image5.emf"/><Relationship Id="rId4" Type="http://schemas.openxmlformats.org/officeDocument/2006/relationships/oleObject" Target="../embeddings/oleObject9.bin"/></Relationships>
</file>

<file path=ppt/slideLayouts/_rels/slideLayout8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3.xml"/><Relationship Id="rId1" Type="http://schemas.openxmlformats.org/officeDocument/2006/relationships/tags" Target="../tags/tag142.xml"/><Relationship Id="rId5" Type="http://schemas.openxmlformats.org/officeDocument/2006/relationships/image" Target="../media/image1.emf"/><Relationship Id="rId4" Type="http://schemas.openxmlformats.org/officeDocument/2006/relationships/oleObject" Target="../embeddings/oleObject80.bin"/></Relationships>
</file>

<file path=ppt/slideLayouts/_rels/slideLayout81.xml.rels><?xml version="1.0" encoding="UTF-8" standalone="yes"?>
<Relationships xmlns="http://schemas.openxmlformats.org/package/2006/relationships"><Relationship Id="rId3" Type="http://schemas.openxmlformats.org/officeDocument/2006/relationships/oleObject" Target="../embeddings/oleObject81.bin"/><Relationship Id="rId2" Type="http://schemas.openxmlformats.org/officeDocument/2006/relationships/slideMaster" Target="../slideMasters/slideMaster1.xml"/><Relationship Id="rId1" Type="http://schemas.openxmlformats.org/officeDocument/2006/relationships/tags" Target="../tags/tag144.xml"/><Relationship Id="rId4" Type="http://schemas.openxmlformats.org/officeDocument/2006/relationships/image" Target="../media/image1.emf"/></Relationships>
</file>

<file path=ppt/slideLayouts/_rels/slideLayout82.xml.rels><?xml version="1.0" encoding="UTF-8" standalone="yes"?>
<Relationships xmlns="http://schemas.openxmlformats.org/package/2006/relationships"><Relationship Id="rId3" Type="http://schemas.openxmlformats.org/officeDocument/2006/relationships/oleObject" Target="../embeddings/oleObject82.bin"/><Relationship Id="rId2" Type="http://schemas.openxmlformats.org/officeDocument/2006/relationships/slideMaster" Target="../slideMasters/slideMaster1.xml"/><Relationship Id="rId1" Type="http://schemas.openxmlformats.org/officeDocument/2006/relationships/tags" Target="../tags/tag145.xml"/><Relationship Id="rId4" Type="http://schemas.openxmlformats.org/officeDocument/2006/relationships/image" Target="../media/image1.emf"/></Relationships>
</file>

<file path=ppt/slideLayouts/_rels/slideLayout8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6.xml"/><Relationship Id="rId1" Type="http://schemas.openxmlformats.org/officeDocument/2006/relationships/themeOverride" Target="../theme/themeOverride34.xml"/><Relationship Id="rId6" Type="http://schemas.openxmlformats.org/officeDocument/2006/relationships/image" Target="../media/image12.png"/><Relationship Id="rId5" Type="http://schemas.openxmlformats.org/officeDocument/2006/relationships/image" Target="../media/image1.emf"/><Relationship Id="rId4" Type="http://schemas.openxmlformats.org/officeDocument/2006/relationships/oleObject" Target="../embeddings/oleObject83.bin"/></Relationships>
</file>

<file path=ppt/slideLayouts/_rels/slideLayout8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7.xml"/><Relationship Id="rId1" Type="http://schemas.openxmlformats.org/officeDocument/2006/relationships/themeOverride" Target="../theme/themeOverride35.xml"/><Relationship Id="rId6" Type="http://schemas.openxmlformats.org/officeDocument/2006/relationships/image" Target="../media/image13.png"/><Relationship Id="rId5" Type="http://schemas.openxmlformats.org/officeDocument/2006/relationships/image" Target="../media/image1.emf"/><Relationship Id="rId4" Type="http://schemas.openxmlformats.org/officeDocument/2006/relationships/oleObject" Target="../embeddings/oleObject84.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0.xml"/><Relationship Id="rId1" Type="http://schemas.openxmlformats.org/officeDocument/2006/relationships/tags" Target="../tags/tag19.xml"/><Relationship Id="rId5" Type="http://schemas.openxmlformats.org/officeDocument/2006/relationships/image" Target="../media/image5.emf"/><Relationship Id="rId4" Type="http://schemas.openxmlformats.org/officeDocument/2006/relationships/oleObject" Target="../embeddings/oleObject10.bin"/></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4665205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84" imgH="384" progId="TCLayout.ActiveDocument.1">
                  <p:embed/>
                </p:oleObj>
              </mc:Choice>
              <mc:Fallback>
                <p:oleObj name="think-cell Slide" r:id="rId4" imgW="384" imgH="384"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000" b="0" i="0" baseline="0" dirty="0">
              <a:solidFill>
                <a:srgbClr val="FFFFFF"/>
              </a:solidFill>
              <a:latin typeface="Flama" pitchFamily="50" charset="0"/>
              <a:ea typeface="+mj-ea"/>
              <a:cs typeface="+mj-cs"/>
              <a:sym typeface="Flama" pitchFamily="50" charset="0"/>
            </a:endParaRPr>
          </a:p>
        </p:txBody>
      </p:sp>
      <p:grpSp>
        <p:nvGrpSpPr>
          <p:cNvPr id="3" name="Group 2"/>
          <p:cNvGrpSpPr/>
          <p:nvPr userDrawn="1"/>
        </p:nvGrpSpPr>
        <p:grpSpPr>
          <a:xfrm>
            <a:off x="0" y="0"/>
            <a:ext cx="12192000" cy="6858000"/>
            <a:chOff x="0" y="0"/>
            <a:chExt cx="12192000" cy="6858000"/>
          </a:xfrm>
        </p:grpSpPr>
        <p:sp>
          <p:nvSpPr>
            <p:cNvPr id="13" name="Rectangle 12">
              <a:extLst>
                <a:ext uri="{FF2B5EF4-FFF2-40B4-BE49-F238E27FC236}">
                  <a16:creationId xmlns:a16="http://schemas.microsoft.com/office/drawing/2014/main" id="{13BBE067-214E-4083-A7AC-7F0C594AE26C}"/>
                </a:ext>
              </a:extLst>
            </p:cNvPr>
            <p:cNvSpPr/>
            <p:nvPr userDrawn="1"/>
          </p:nvSpPr>
          <p:spPr>
            <a:xfrm>
              <a:off x="0" y="0"/>
              <a:ext cx="3314700" cy="68580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pic>
          <p:nvPicPr>
            <p:cNvPr id="16" name="Picture 15">
              <a:extLst>
                <a:ext uri="{FF2B5EF4-FFF2-40B4-BE49-F238E27FC236}">
                  <a16:creationId xmlns:a16="http://schemas.microsoft.com/office/drawing/2014/main" id="{454C3654-6AB9-4D36-AA63-C6B023360BBE}"/>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048000" y="0"/>
              <a:ext cx="9144000" cy="6858000"/>
            </a:xfrm>
            <a:prstGeom prst="rect">
              <a:avLst/>
            </a:prstGeom>
          </p:spPr>
        </p:pic>
        <p:cxnSp>
          <p:nvCxnSpPr>
            <p:cNvPr id="17" name="Straight Connector 16">
              <a:extLst>
                <a:ext uri="{FF2B5EF4-FFF2-40B4-BE49-F238E27FC236}">
                  <a16:creationId xmlns:a16="http://schemas.microsoft.com/office/drawing/2014/main" id="{AA2A5379-23B3-457C-BED2-7DD3DEDC8F9A}"/>
                </a:ext>
              </a:extLst>
            </p:cNvPr>
            <p:cNvCxnSpPr>
              <a:cxnSpLocks/>
            </p:cNvCxnSpPr>
            <p:nvPr userDrawn="1"/>
          </p:nvCxnSpPr>
          <p:spPr>
            <a:xfrm>
              <a:off x="3111502" y="1371600"/>
              <a:ext cx="0" cy="4114800"/>
            </a:xfrm>
            <a:prstGeom prst="line">
              <a:avLst/>
            </a:prstGeom>
            <a:noFill/>
            <a:ln w="19050" cap="flat" cmpd="sng" algn="ctr">
              <a:solidFill>
                <a:srgbClr val="E6E6E6"/>
              </a:solidFill>
              <a:prstDash val="solid"/>
            </a:ln>
            <a:effectLst>
              <a:outerShdw blurRad="40000" dist="20000" dir="5400000" rotWithShape="0">
                <a:srgbClr val="000000">
                  <a:alpha val="38000"/>
                </a:srgbClr>
              </a:outerShdw>
            </a:effectLst>
          </p:spPr>
        </p:cxnSp>
        <p:pic>
          <p:nvPicPr>
            <p:cNvPr id="19" name="Picture 18">
              <a:extLst>
                <a:ext uri="{FF2B5EF4-FFF2-40B4-BE49-F238E27FC236}">
                  <a16:creationId xmlns:a16="http://schemas.microsoft.com/office/drawing/2014/main" id="{6F43A604-F764-4E7E-AA9C-195A883B4C77}"/>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164899" y="2650347"/>
              <a:ext cx="1502998" cy="1525906"/>
            </a:xfrm>
            <a:prstGeom prst="rect">
              <a:avLst/>
            </a:prstGeom>
          </p:spPr>
        </p:pic>
      </p:grpSp>
      <p:sp>
        <p:nvSpPr>
          <p:cNvPr id="22" name="Text Placeholder 6"/>
          <p:cNvSpPr>
            <a:spLocks noGrp="1"/>
          </p:cNvSpPr>
          <p:nvPr>
            <p:ph type="body" sz="quarter" idx="12" hasCustomPrompt="1"/>
          </p:nvPr>
        </p:nvSpPr>
        <p:spPr bwMode="black">
          <a:xfrm>
            <a:off x="3314700" y="6243326"/>
            <a:ext cx="7989227" cy="400110"/>
          </a:xfrm>
          <a:prstGeom prst="rect">
            <a:avLst/>
          </a:prstGeom>
          <a:noFill/>
        </p:spPr>
        <p:txBody>
          <a:bodyPr lIns="91440" tIns="45720" rIns="91440" bIns="45720" anchor="ctr"/>
          <a:lstStyle>
            <a:lvl1pPr algn="l">
              <a:lnSpc>
                <a:spcPct val="110000"/>
              </a:lnSpc>
              <a:buNone/>
              <a:defRPr sz="2000" b="1" cap="none" baseline="0">
                <a:solidFill>
                  <a:schemeClr val="bg1"/>
                </a:solidFill>
                <a:latin typeface="+mn-lt"/>
                <a:ea typeface="+mn-ea"/>
                <a:cs typeface="+mn-cs"/>
                <a:sym typeface="+mn-lt"/>
              </a:defRPr>
            </a:lvl1pPr>
            <a:lvl2pPr algn="ctr">
              <a:buNone/>
              <a:defRPr/>
            </a:lvl2pPr>
            <a:lvl3pPr marL="0" indent="0" algn="ctr">
              <a:buNone/>
              <a:defRPr/>
            </a:lvl3pPr>
            <a:lvl4pPr marL="228600" indent="0" algn="ctr">
              <a:buNone/>
              <a:defRPr/>
            </a:lvl4pPr>
            <a:lvl5pPr marL="457200" indent="0" algn="ctr">
              <a:buNone/>
              <a:defRPr/>
            </a:lvl5pPr>
          </a:lstStyle>
          <a:p>
            <a:pPr lvl="0"/>
            <a:r>
              <a:rPr lang="en-US" dirty="0"/>
              <a:t>Date</a:t>
            </a:r>
          </a:p>
        </p:txBody>
      </p:sp>
      <p:sp>
        <p:nvSpPr>
          <p:cNvPr id="26" name="Subtitle 2"/>
          <p:cNvSpPr>
            <a:spLocks noGrp="1"/>
          </p:cNvSpPr>
          <p:nvPr>
            <p:ph type="subTitle" idx="1" hasCustomPrompt="1"/>
          </p:nvPr>
        </p:nvSpPr>
        <p:spPr bwMode="white">
          <a:xfrm>
            <a:off x="3314700" y="5656263"/>
            <a:ext cx="7989227" cy="523220"/>
          </a:xfrm>
          <a:prstGeom prst="rect">
            <a:avLst/>
          </a:prstGeom>
        </p:spPr>
        <p:txBody>
          <a:bodyPr lIns="91440" tIns="45720" rIns="91440" bIns="45720" anchor="ctr"/>
          <a:lstStyle>
            <a:lvl1pPr marL="0" indent="0" algn="l">
              <a:lnSpc>
                <a:spcPct val="110000"/>
              </a:lnSpc>
              <a:buNone/>
              <a:defRPr sz="2800" cap="none" baseline="0">
                <a:solidFill>
                  <a:schemeClr val="bg1"/>
                </a:solidFill>
                <a:latin typeface="+mn-lt"/>
                <a:ea typeface="+mn-ea"/>
                <a:cs typeface="+mn-cs"/>
                <a:sym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27" name="Title 1"/>
          <p:cNvSpPr>
            <a:spLocks noGrp="1"/>
          </p:cNvSpPr>
          <p:nvPr>
            <p:ph type="ctrTitle" hasCustomPrompt="1"/>
          </p:nvPr>
        </p:nvSpPr>
        <p:spPr bwMode="ltGray">
          <a:xfrm>
            <a:off x="3314700" y="1371600"/>
            <a:ext cx="7989227" cy="4114800"/>
          </a:xfrm>
          <a:prstGeom prst="rect">
            <a:avLst/>
          </a:prstGeom>
        </p:spPr>
        <p:txBody>
          <a:bodyPr lIns="91440" tIns="45720" rIns="91440" bIns="45720" anchor="ctr">
            <a:normAutofit/>
          </a:bodyPr>
          <a:lstStyle>
            <a:lvl1pPr algn="l">
              <a:lnSpc>
                <a:spcPct val="90000"/>
              </a:lnSpc>
              <a:defRPr sz="4000" b="0" cap="none" baseline="0">
                <a:solidFill>
                  <a:schemeClr val="bg1"/>
                </a:solidFill>
                <a:latin typeface="+mj-lt"/>
                <a:ea typeface="+mj-ea"/>
                <a:cs typeface="+mj-cs"/>
                <a:sym typeface="+mj-lt"/>
              </a:defRPr>
            </a:lvl1pPr>
          </a:lstStyle>
          <a:p>
            <a:r>
              <a:rPr lang="en-US" dirty="0"/>
              <a:t>Click to edit master title longer title goes here</a:t>
            </a:r>
          </a:p>
        </p:txBody>
      </p:sp>
    </p:spTree>
    <p:extLst>
      <p:ext uri="{BB962C8B-B14F-4D97-AF65-F5344CB8AC3E}">
        <p14:creationId xmlns:p14="http://schemas.microsoft.com/office/powerpoint/2010/main" val="15151835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eneric - 2 column">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17248709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000" b="1" i="0" baseline="0" dirty="0">
              <a:solidFill>
                <a:srgbClr val="FFFFFF"/>
              </a:solidFill>
              <a:latin typeface="Flama" pitchFamily="50" charset="0"/>
              <a:ea typeface="+mj-ea"/>
              <a:sym typeface="Flama" pitchFamily="50" charset="0"/>
            </a:endParaRPr>
          </a:p>
        </p:txBody>
      </p:sp>
      <p:sp>
        <p:nvSpPr>
          <p:cNvPr id="18" name="Content Placeholder 4"/>
          <p:cNvSpPr>
            <a:spLocks noGrp="1"/>
          </p:cNvSpPr>
          <p:nvPr>
            <p:ph sz="quarter" idx="10"/>
          </p:nvPr>
        </p:nvSpPr>
        <p:spPr>
          <a:xfrm>
            <a:off x="6543268" y="691755"/>
            <a:ext cx="5204232" cy="5480450"/>
          </a:xfrm>
        </p:spPr>
        <p:txBody>
          <a:bodyPr/>
          <a:lstStyle>
            <a:lvl1pPr>
              <a:lnSpc>
                <a:spcPct val="100000"/>
              </a:lnSpc>
              <a:spcBef>
                <a:spcPts val="600"/>
              </a:spcBef>
              <a:spcAft>
                <a:spcPts val="0"/>
              </a:spcAft>
              <a:buNone/>
              <a:defRPr sz="1600">
                <a:solidFill>
                  <a:schemeClr val="accent1"/>
                </a:solidFill>
                <a:latin typeface="+mn-lt"/>
              </a:defRPr>
            </a:lvl1pPr>
            <a:lvl2pPr marL="283464" indent="0">
              <a:lnSpc>
                <a:spcPct val="100000"/>
              </a:lnSpc>
              <a:spcBef>
                <a:spcPts val="300"/>
              </a:spcBef>
              <a:spcAft>
                <a:spcPts val="600"/>
              </a:spcAft>
              <a:buNone/>
              <a:defRPr sz="1400">
                <a:solidFill>
                  <a:schemeClr val="accent1"/>
                </a:solidFill>
                <a:latin typeface="+mn-lt"/>
              </a:defRPr>
            </a:lvl2pPr>
            <a:lvl3pPr marL="685800" indent="0">
              <a:lnSpc>
                <a:spcPct val="100000"/>
              </a:lnSpc>
              <a:spcBef>
                <a:spcPts val="24"/>
              </a:spcBef>
              <a:spcAft>
                <a:spcPts val="0"/>
              </a:spcAft>
              <a:buNone/>
              <a:defRPr sz="1100">
                <a:solidFill>
                  <a:schemeClr val="accent1"/>
                </a:solidFill>
                <a:latin typeface="+mn-lt"/>
              </a:defRPr>
            </a:lvl3pPr>
            <a:lvl4pPr marL="1024128">
              <a:lnSpc>
                <a:spcPct val="100000"/>
              </a:lnSpc>
              <a:spcBef>
                <a:spcPts val="252"/>
              </a:spcBef>
              <a:spcAft>
                <a:spcPts val="0"/>
              </a:spcAft>
              <a:buNone/>
              <a:defRPr sz="1000">
                <a:solidFill>
                  <a:schemeClr val="accent1"/>
                </a:solidFill>
                <a:latin typeface="+mn-lt"/>
              </a:defRPr>
            </a:lvl4pPr>
            <a:lvl5pPr marL="1371600">
              <a:lnSpc>
                <a:spcPct val="100000"/>
              </a:lnSpc>
              <a:spcBef>
                <a:spcPts val="224"/>
              </a:spcBef>
              <a:spcAft>
                <a:spcPts val="0"/>
              </a:spcAft>
              <a:buNone/>
              <a:defRPr sz="1000">
                <a:solidFill>
                  <a:schemeClr val="accent1"/>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6" name="Title 1">
            <a:extLst>
              <a:ext uri="{FF2B5EF4-FFF2-40B4-BE49-F238E27FC236}">
                <a16:creationId xmlns:a16="http://schemas.microsoft.com/office/drawing/2014/main" id="{552AC8C5-4BEE-40A4-8A13-A5FB96859B82}"/>
              </a:ext>
            </a:extLst>
          </p:cNvPr>
          <p:cNvSpPr>
            <a:spLocks noGrp="1"/>
          </p:cNvSpPr>
          <p:nvPr>
            <p:ph type="ctrTitle" hasCustomPrompt="1"/>
          </p:nvPr>
        </p:nvSpPr>
        <p:spPr>
          <a:xfrm>
            <a:off x="575094" y="691754"/>
            <a:ext cx="5694952" cy="844945"/>
          </a:xfrm>
        </p:spPr>
        <p:txBody>
          <a:bodyPr anchor="t">
            <a:noAutofit/>
          </a:bodyPr>
          <a:lstStyle>
            <a:lvl1pPr algn="l">
              <a:defRPr sz="3000" b="1" i="0" cap="none" baseline="0">
                <a:solidFill>
                  <a:schemeClr val="tx1"/>
                </a:solidFill>
                <a:latin typeface="+mj-lt"/>
                <a:cs typeface="Flama-Extrabold"/>
              </a:defRPr>
            </a:lvl1pPr>
          </a:lstStyle>
          <a:p>
            <a:r>
              <a:rPr lang="en-US" dirty="0"/>
              <a:t>Click to edit master title</a:t>
            </a:r>
          </a:p>
        </p:txBody>
      </p:sp>
      <p:sp>
        <p:nvSpPr>
          <p:cNvPr id="17" name="Subtitle 2">
            <a:extLst>
              <a:ext uri="{FF2B5EF4-FFF2-40B4-BE49-F238E27FC236}">
                <a16:creationId xmlns:a16="http://schemas.microsoft.com/office/drawing/2014/main" id="{594EDAC7-D8A8-4CCA-A7C1-7855A728988F}"/>
              </a:ext>
            </a:extLst>
          </p:cNvPr>
          <p:cNvSpPr>
            <a:spLocks noGrp="1"/>
          </p:cNvSpPr>
          <p:nvPr>
            <p:ph type="subTitle" idx="1" hasCustomPrompt="1"/>
          </p:nvPr>
        </p:nvSpPr>
        <p:spPr>
          <a:xfrm>
            <a:off x="575094" y="1727200"/>
            <a:ext cx="5694952" cy="4445005"/>
          </a:xfrm>
        </p:spPr>
        <p:txBody>
          <a:bodyPr>
            <a:noAutofit/>
          </a:bodyPr>
          <a:lstStyle>
            <a:lvl1pPr marL="0" indent="0" algn="l">
              <a:lnSpc>
                <a:spcPct val="90000"/>
              </a:lnSpc>
              <a:buNone/>
              <a:defRPr sz="1600" b="0" i="0" cap="none">
                <a:solidFill>
                  <a:schemeClr val="accent1"/>
                </a:solidFill>
                <a:latin typeface="+mn-lt"/>
                <a:cs typeface="Flama-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a:t>
            </a:r>
          </a:p>
        </p:txBody>
      </p:sp>
      <p:sp>
        <p:nvSpPr>
          <p:cNvPr id="9" name="Rectangle 8"/>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spTree>
    <p:extLst>
      <p:ext uri="{BB962C8B-B14F-4D97-AF65-F5344CB8AC3E}">
        <p14:creationId xmlns:p14="http://schemas.microsoft.com/office/powerpoint/2010/main" val="6072635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eneric - Media &amp; Text">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1"/>
            </p:custDataLst>
            <p:extLst>
              <p:ext uri="{D42A27DB-BD31-4B8C-83A1-F6EECF244321}">
                <p14:modId xmlns:p14="http://schemas.microsoft.com/office/powerpoint/2010/main" val="269012119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6" name="Object 5"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000" b="1" i="0" baseline="0" dirty="0">
              <a:solidFill>
                <a:srgbClr val="FFFFFF"/>
              </a:solidFill>
              <a:latin typeface="Flama" pitchFamily="50" charset="0"/>
              <a:ea typeface="+mj-ea"/>
              <a:sym typeface="Flama" pitchFamily="50" charset="0"/>
            </a:endParaRPr>
          </a:p>
        </p:txBody>
      </p:sp>
      <p:sp>
        <p:nvSpPr>
          <p:cNvPr id="21" name="Title 1">
            <a:extLst>
              <a:ext uri="{FF2B5EF4-FFF2-40B4-BE49-F238E27FC236}">
                <a16:creationId xmlns:a16="http://schemas.microsoft.com/office/drawing/2014/main" id="{2058B2E7-1E06-44D2-9644-C0E2D946583B}"/>
              </a:ext>
            </a:extLst>
          </p:cNvPr>
          <p:cNvSpPr>
            <a:spLocks noGrp="1"/>
          </p:cNvSpPr>
          <p:nvPr>
            <p:ph type="ctrTitle" hasCustomPrompt="1"/>
          </p:nvPr>
        </p:nvSpPr>
        <p:spPr>
          <a:xfrm>
            <a:off x="6046105" y="691754"/>
            <a:ext cx="5701395" cy="844945"/>
          </a:xfrm>
        </p:spPr>
        <p:txBody>
          <a:bodyPr anchor="t">
            <a:noAutofit/>
          </a:bodyPr>
          <a:lstStyle>
            <a:lvl1pPr algn="l">
              <a:defRPr sz="3000" b="1" i="0" cap="none" baseline="0">
                <a:solidFill>
                  <a:schemeClr val="tx1"/>
                </a:solidFill>
                <a:latin typeface="+mj-lt"/>
                <a:cs typeface="Flama-Extrabold"/>
              </a:defRPr>
            </a:lvl1pPr>
          </a:lstStyle>
          <a:p>
            <a:r>
              <a:rPr lang="en-US" dirty="0"/>
              <a:t>Click to edit master title</a:t>
            </a:r>
          </a:p>
        </p:txBody>
      </p:sp>
      <p:sp>
        <p:nvSpPr>
          <p:cNvPr id="16" name="Content Placeholder 4"/>
          <p:cNvSpPr>
            <a:spLocks noGrp="1"/>
          </p:cNvSpPr>
          <p:nvPr>
            <p:ph sz="quarter" idx="12"/>
          </p:nvPr>
        </p:nvSpPr>
        <p:spPr>
          <a:xfrm>
            <a:off x="575094" y="691755"/>
            <a:ext cx="5210120" cy="5480450"/>
          </a:xfrm>
        </p:spPr>
        <p:txBody>
          <a:bodyPr/>
          <a:lstStyle>
            <a:lvl1pPr>
              <a:lnSpc>
                <a:spcPct val="100000"/>
              </a:lnSpc>
              <a:spcBef>
                <a:spcPts val="600"/>
              </a:spcBef>
              <a:spcAft>
                <a:spcPts val="0"/>
              </a:spcAft>
              <a:buNone/>
              <a:defRPr sz="1600">
                <a:solidFill>
                  <a:schemeClr val="accent1"/>
                </a:solidFill>
                <a:latin typeface="+mn-lt"/>
              </a:defRPr>
            </a:lvl1pPr>
            <a:lvl2pPr marL="283464" indent="0">
              <a:lnSpc>
                <a:spcPct val="100000"/>
              </a:lnSpc>
              <a:spcBef>
                <a:spcPts val="300"/>
              </a:spcBef>
              <a:spcAft>
                <a:spcPts val="600"/>
              </a:spcAft>
              <a:buNone/>
              <a:defRPr sz="1400">
                <a:solidFill>
                  <a:schemeClr val="accent1"/>
                </a:solidFill>
                <a:latin typeface="+mn-lt"/>
              </a:defRPr>
            </a:lvl2pPr>
            <a:lvl3pPr marL="685800" indent="0">
              <a:lnSpc>
                <a:spcPct val="100000"/>
              </a:lnSpc>
              <a:spcBef>
                <a:spcPts val="24"/>
              </a:spcBef>
              <a:spcAft>
                <a:spcPts val="0"/>
              </a:spcAft>
              <a:buNone/>
              <a:defRPr sz="1100">
                <a:solidFill>
                  <a:schemeClr val="accent1"/>
                </a:solidFill>
                <a:latin typeface="+mn-lt"/>
              </a:defRPr>
            </a:lvl3pPr>
            <a:lvl4pPr marL="1024128">
              <a:lnSpc>
                <a:spcPct val="100000"/>
              </a:lnSpc>
              <a:spcBef>
                <a:spcPts val="252"/>
              </a:spcBef>
              <a:spcAft>
                <a:spcPts val="0"/>
              </a:spcAft>
              <a:buNone/>
              <a:defRPr sz="1000">
                <a:solidFill>
                  <a:schemeClr val="accent1"/>
                </a:solidFill>
                <a:latin typeface="+mn-lt"/>
              </a:defRPr>
            </a:lvl4pPr>
            <a:lvl5pPr marL="1371600">
              <a:lnSpc>
                <a:spcPct val="100000"/>
              </a:lnSpc>
              <a:spcBef>
                <a:spcPts val="224"/>
              </a:spcBef>
              <a:spcAft>
                <a:spcPts val="0"/>
              </a:spcAft>
              <a:buNone/>
              <a:defRPr sz="1000">
                <a:solidFill>
                  <a:schemeClr val="accent1"/>
                </a:solidFill>
                <a:latin typeface="+mn-lt"/>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1" name="Rectangle 10"/>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sp>
        <p:nvSpPr>
          <p:cNvPr id="23" name="Subtitle 2">
            <a:extLst>
              <a:ext uri="{FF2B5EF4-FFF2-40B4-BE49-F238E27FC236}">
                <a16:creationId xmlns:a16="http://schemas.microsoft.com/office/drawing/2014/main" id="{594EDAC7-D8A8-4CCA-A7C1-7855A728988F}"/>
              </a:ext>
            </a:extLst>
          </p:cNvPr>
          <p:cNvSpPr>
            <a:spLocks noGrp="1"/>
          </p:cNvSpPr>
          <p:nvPr>
            <p:ph type="subTitle" idx="1" hasCustomPrompt="1"/>
          </p:nvPr>
        </p:nvSpPr>
        <p:spPr>
          <a:xfrm>
            <a:off x="6046105" y="1727200"/>
            <a:ext cx="5701395" cy="4445005"/>
          </a:xfrm>
        </p:spPr>
        <p:txBody>
          <a:bodyPr>
            <a:noAutofit/>
          </a:bodyPr>
          <a:lstStyle>
            <a:lvl1pPr marL="0" indent="0" algn="l">
              <a:lnSpc>
                <a:spcPct val="90000"/>
              </a:lnSpc>
              <a:buNone/>
              <a:defRPr sz="1600" b="0" i="0" cap="none">
                <a:solidFill>
                  <a:schemeClr val="accent1"/>
                </a:solidFill>
                <a:latin typeface="+mn-lt"/>
                <a:cs typeface="Flama-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a:t>
            </a:r>
          </a:p>
        </p:txBody>
      </p:sp>
    </p:spTree>
    <p:extLst>
      <p:ext uri="{BB962C8B-B14F-4D97-AF65-F5344CB8AC3E}">
        <p14:creationId xmlns:p14="http://schemas.microsoft.com/office/powerpoint/2010/main" val="33609610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eneric - Image &amp; Text">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62758446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000" b="1" i="0" baseline="0" dirty="0">
              <a:solidFill>
                <a:srgbClr val="FFFFFF"/>
              </a:solidFill>
              <a:latin typeface="Flama" pitchFamily="50" charset="0"/>
              <a:ea typeface="+mj-ea"/>
              <a:sym typeface="Flama" pitchFamily="50" charset="0"/>
            </a:endParaRPr>
          </a:p>
        </p:txBody>
      </p:sp>
      <p:sp>
        <p:nvSpPr>
          <p:cNvPr id="5" name="Content Placeholder 4"/>
          <p:cNvSpPr>
            <a:spLocks noGrp="1"/>
          </p:cNvSpPr>
          <p:nvPr>
            <p:ph sz="quarter" idx="10" hasCustomPrompt="1"/>
          </p:nvPr>
        </p:nvSpPr>
        <p:spPr>
          <a:xfrm>
            <a:off x="1600785" y="2833158"/>
            <a:ext cx="2766984" cy="838201"/>
          </a:xfrm>
        </p:spPr>
        <p:txBody>
          <a:bodyPr/>
          <a:lstStyle>
            <a:lvl1pPr algn="ctr">
              <a:defRPr/>
            </a:lvl1pPr>
          </a:lstStyle>
          <a:p>
            <a:pPr lvl="0"/>
            <a:r>
              <a:rPr lang="en-US" dirty="0"/>
              <a:t>Overlay image</a:t>
            </a:r>
            <a:endParaRPr lang="en-GB" dirty="0"/>
          </a:p>
        </p:txBody>
      </p:sp>
      <p:sp>
        <p:nvSpPr>
          <p:cNvPr id="2" name="Rectangle 1">
            <a:extLst>
              <a:ext uri="{FF2B5EF4-FFF2-40B4-BE49-F238E27FC236}">
                <a16:creationId xmlns:a16="http://schemas.microsoft.com/office/drawing/2014/main" id="{9CDC136A-8E11-4F8F-81CD-76653A59BB45}"/>
              </a:ext>
            </a:extLst>
          </p:cNvPr>
          <p:cNvSpPr/>
          <p:nvPr userDrawn="1"/>
        </p:nvSpPr>
        <p:spPr>
          <a:xfrm>
            <a:off x="183340" y="332316"/>
            <a:ext cx="5601874" cy="5839888"/>
          </a:xfrm>
          <a:prstGeom prst="rect">
            <a:avLst/>
          </a:prstGeom>
          <a:noFill/>
          <a:ln>
            <a:solidFill>
              <a:srgbClr val="3A5068"/>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11" name="Rectangle 10"/>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sp>
        <p:nvSpPr>
          <p:cNvPr id="18" name="Title 1">
            <a:extLst>
              <a:ext uri="{FF2B5EF4-FFF2-40B4-BE49-F238E27FC236}">
                <a16:creationId xmlns:a16="http://schemas.microsoft.com/office/drawing/2014/main" id="{2058B2E7-1E06-44D2-9644-C0E2D946583B}"/>
              </a:ext>
            </a:extLst>
          </p:cNvPr>
          <p:cNvSpPr>
            <a:spLocks noGrp="1"/>
          </p:cNvSpPr>
          <p:nvPr>
            <p:ph type="ctrTitle" hasCustomPrompt="1"/>
          </p:nvPr>
        </p:nvSpPr>
        <p:spPr>
          <a:xfrm>
            <a:off x="6046105" y="691754"/>
            <a:ext cx="5701395" cy="844945"/>
          </a:xfrm>
        </p:spPr>
        <p:txBody>
          <a:bodyPr anchor="t">
            <a:noAutofit/>
          </a:bodyPr>
          <a:lstStyle>
            <a:lvl1pPr algn="l">
              <a:defRPr sz="3000" b="1" i="0" cap="none" baseline="0">
                <a:solidFill>
                  <a:schemeClr val="tx1"/>
                </a:solidFill>
                <a:latin typeface="+mj-lt"/>
                <a:cs typeface="Flama-Extrabold"/>
              </a:defRPr>
            </a:lvl1pPr>
          </a:lstStyle>
          <a:p>
            <a:r>
              <a:rPr lang="en-US" dirty="0"/>
              <a:t>Click to edit master title</a:t>
            </a:r>
          </a:p>
        </p:txBody>
      </p:sp>
      <p:sp>
        <p:nvSpPr>
          <p:cNvPr id="19" name="Subtitle 2">
            <a:extLst>
              <a:ext uri="{FF2B5EF4-FFF2-40B4-BE49-F238E27FC236}">
                <a16:creationId xmlns:a16="http://schemas.microsoft.com/office/drawing/2014/main" id="{594EDAC7-D8A8-4CCA-A7C1-7855A728988F}"/>
              </a:ext>
            </a:extLst>
          </p:cNvPr>
          <p:cNvSpPr>
            <a:spLocks noGrp="1"/>
          </p:cNvSpPr>
          <p:nvPr>
            <p:ph type="subTitle" idx="1" hasCustomPrompt="1"/>
          </p:nvPr>
        </p:nvSpPr>
        <p:spPr>
          <a:xfrm>
            <a:off x="6046105" y="1727200"/>
            <a:ext cx="5701395" cy="4445005"/>
          </a:xfrm>
        </p:spPr>
        <p:txBody>
          <a:bodyPr>
            <a:noAutofit/>
          </a:bodyPr>
          <a:lstStyle>
            <a:lvl1pPr marL="0" indent="0" algn="l">
              <a:lnSpc>
                <a:spcPct val="90000"/>
              </a:lnSpc>
              <a:buNone/>
              <a:defRPr sz="1600" b="0" i="0" cap="none">
                <a:solidFill>
                  <a:schemeClr val="accent1"/>
                </a:solidFill>
                <a:latin typeface="+mn-lt"/>
                <a:cs typeface="Flama-Ligh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a:t>
            </a:r>
          </a:p>
        </p:txBody>
      </p:sp>
    </p:spTree>
    <p:extLst>
      <p:ext uri="{BB962C8B-B14F-4D97-AF65-F5344CB8AC3E}">
        <p14:creationId xmlns:p14="http://schemas.microsoft.com/office/powerpoint/2010/main" val="40038217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arge Point">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13148521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600" b="1" i="0" baseline="0" dirty="0">
              <a:solidFill>
                <a:srgbClr val="FFFFFF"/>
              </a:solidFill>
              <a:latin typeface="Flama" pitchFamily="50" charset="0"/>
              <a:ea typeface="+mj-ea"/>
              <a:sym typeface="Flama" pitchFamily="50" charset="0"/>
            </a:endParaRPr>
          </a:p>
        </p:txBody>
      </p:sp>
      <p:sp>
        <p:nvSpPr>
          <p:cNvPr id="2" name="Title 1"/>
          <p:cNvSpPr>
            <a:spLocks noGrp="1"/>
          </p:cNvSpPr>
          <p:nvPr>
            <p:ph type="title"/>
          </p:nvPr>
        </p:nvSpPr>
        <p:spPr>
          <a:xfrm>
            <a:off x="836889" y="1540419"/>
            <a:ext cx="8569739" cy="3777169"/>
          </a:xfrm>
        </p:spPr>
        <p:txBody>
          <a:bodyPr anchor="ctr">
            <a:noAutofit/>
          </a:bodyPr>
          <a:lstStyle>
            <a:lvl1pPr algn="l">
              <a:defRPr sz="3600" b="1" i="0" cap="none" baseline="0">
                <a:solidFill>
                  <a:schemeClr val="bg1"/>
                </a:solidFill>
                <a:latin typeface="+mj-lt"/>
                <a:cs typeface="Flama-Extrabold"/>
              </a:defRPr>
            </a:lvl1pPr>
          </a:lstStyle>
          <a:p>
            <a:r>
              <a:rPr lang="en-US" dirty="0"/>
              <a:t>Click to edit Master title style</a:t>
            </a:r>
          </a:p>
        </p:txBody>
      </p:sp>
      <p:sp>
        <p:nvSpPr>
          <p:cNvPr id="5" name="TextBox 4"/>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pic>
        <p:nvPicPr>
          <p:cNvPr id="11" name="Picture 10">
            <a:extLst>
              <a:ext uri="{FF2B5EF4-FFF2-40B4-BE49-F238E27FC236}">
                <a16:creationId xmlns:a16="http://schemas.microsoft.com/office/drawing/2014/main" id="{F281D232-FDBE-40CD-9E2B-E220E4E81D5A}"/>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442863" y="6101135"/>
            <a:ext cx="558484" cy="566364"/>
          </a:xfrm>
          <a:prstGeom prst="rect">
            <a:avLst/>
          </a:prstGeom>
        </p:spPr>
      </p:pic>
    </p:spTree>
    <p:extLst>
      <p:ext uri="{BB962C8B-B14F-4D97-AF65-F5344CB8AC3E}">
        <p14:creationId xmlns:p14="http://schemas.microsoft.com/office/powerpoint/2010/main" val="284738455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amp; Quot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17640044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000" b="1" i="0" baseline="0" dirty="0">
              <a:solidFill>
                <a:srgbClr val="FFFFFF"/>
              </a:solidFill>
              <a:latin typeface="Flama" pitchFamily="50" charset="0"/>
              <a:ea typeface="+mj-ea"/>
              <a:cs typeface="+mj-cs"/>
              <a:sym typeface="Flama" pitchFamily="50" charset="0"/>
            </a:endParaRPr>
          </a:p>
        </p:txBody>
      </p:sp>
      <p:sp>
        <p:nvSpPr>
          <p:cNvPr id="11" name="Rectangle 10"/>
          <p:cNvSpPr/>
          <p:nvPr userDrawn="1"/>
        </p:nvSpPr>
        <p:spPr>
          <a:xfrm>
            <a:off x="8127992" y="0"/>
            <a:ext cx="4064008"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6" name="Text Placeholder 5"/>
          <p:cNvSpPr>
            <a:spLocks noGrp="1"/>
          </p:cNvSpPr>
          <p:nvPr>
            <p:ph type="body" sz="quarter" idx="10" hasCustomPrompt="1"/>
          </p:nvPr>
        </p:nvSpPr>
        <p:spPr>
          <a:xfrm>
            <a:off x="8420100" y="1981203"/>
            <a:ext cx="3327400" cy="4191002"/>
          </a:xfrm>
        </p:spPr>
        <p:txBody>
          <a:bodyPr/>
          <a:lstStyle>
            <a:lvl1pPr>
              <a:defRPr sz="2800" cap="none" baseline="0">
                <a:solidFill>
                  <a:schemeClr val="bg1"/>
                </a:solidFill>
                <a:latin typeface="+mj-lt"/>
              </a:defRPr>
            </a:lvl1pPr>
            <a:lvl2pPr>
              <a:defRPr sz="3600">
                <a:solidFill>
                  <a:schemeClr val="bg1"/>
                </a:solidFill>
                <a:latin typeface="+mj-lt"/>
              </a:defRPr>
            </a:lvl2pPr>
            <a:lvl3pPr>
              <a:defRPr sz="2800">
                <a:solidFill>
                  <a:schemeClr val="bg1"/>
                </a:solidFill>
                <a:latin typeface="+mj-lt"/>
              </a:defRPr>
            </a:lvl3pPr>
            <a:lvl4pPr>
              <a:defRPr sz="2400">
                <a:solidFill>
                  <a:schemeClr val="bg1"/>
                </a:solidFill>
                <a:latin typeface="+mj-lt"/>
              </a:defRPr>
            </a:lvl4pPr>
            <a:lvl5pPr>
              <a:defRPr sz="2400">
                <a:solidFill>
                  <a:schemeClr val="bg1"/>
                </a:solidFill>
                <a:latin typeface="+mj-lt"/>
              </a:defRPr>
            </a:lvl5pPr>
          </a:lstStyle>
          <a:p>
            <a:pPr lvl="0"/>
            <a:r>
              <a:rPr lang="en-US" dirty="0"/>
              <a:t>Edit master text</a:t>
            </a:r>
            <a:endParaRPr lang="en-GB" dirty="0"/>
          </a:p>
        </p:txBody>
      </p:sp>
      <p:pic>
        <p:nvPicPr>
          <p:cNvPr id="20" name="Picture 19">
            <a:extLst>
              <a:ext uri="{FF2B5EF4-FFF2-40B4-BE49-F238E27FC236}">
                <a16:creationId xmlns:a16="http://schemas.microsoft.com/office/drawing/2014/main" id="{D2F03DCE-3980-49DB-926E-4404481DAEAD}"/>
              </a:ext>
            </a:extLst>
          </p:cNvPr>
          <p:cNvPicPr>
            <a:picLocks noChangeAspect="1"/>
          </p:cNvPicPr>
          <p:nvPr userDrawn="1"/>
        </p:nvPicPr>
        <p:blipFill rotWithShape="1">
          <a:blip r:embed="rId6"/>
          <a:srcRect l="35286" t="20721" r="32316" b="56646"/>
          <a:stretch/>
        </p:blipFill>
        <p:spPr>
          <a:xfrm>
            <a:off x="7874006" y="124230"/>
            <a:ext cx="1866901" cy="1552170"/>
          </a:xfrm>
          <a:prstGeom prst="rect">
            <a:avLst/>
          </a:prstGeom>
        </p:spPr>
      </p:pic>
      <p:sp>
        <p:nvSpPr>
          <p:cNvPr id="15" name="Rectangle 14"/>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sp>
        <p:nvSpPr>
          <p:cNvPr id="16" name="Title 1"/>
          <p:cNvSpPr>
            <a:spLocks noGrp="1"/>
          </p:cNvSpPr>
          <p:nvPr>
            <p:ph type="title" hasCustomPrompt="1"/>
          </p:nvPr>
        </p:nvSpPr>
        <p:spPr>
          <a:xfrm>
            <a:off x="575094" y="691755"/>
            <a:ext cx="6740106" cy="603646"/>
          </a:xfrm>
        </p:spPr>
        <p:txBody>
          <a:bodyPr>
            <a:noAutofit/>
          </a:bodyPr>
          <a:lstStyle>
            <a:lvl1pPr>
              <a:defRPr sz="3000" cap="none" baseline="0"/>
            </a:lvl1pPr>
          </a:lstStyle>
          <a:p>
            <a:r>
              <a:rPr lang="en-US" dirty="0"/>
              <a:t>Click to add title</a:t>
            </a:r>
          </a:p>
        </p:txBody>
      </p:sp>
      <p:sp>
        <p:nvSpPr>
          <p:cNvPr id="17" name="Text Placeholder 9"/>
          <p:cNvSpPr>
            <a:spLocks noGrp="1"/>
          </p:cNvSpPr>
          <p:nvPr>
            <p:ph type="body" sz="quarter" idx="11"/>
          </p:nvPr>
        </p:nvSpPr>
        <p:spPr>
          <a:xfrm>
            <a:off x="575094" y="1981203"/>
            <a:ext cx="6740106" cy="4191002"/>
          </a:xfrm>
        </p:spPr>
        <p:txBody>
          <a:bodyPr/>
          <a:lstStyle>
            <a:lvl1pPr>
              <a:defRPr sz="1600"/>
            </a:lvl1pPr>
          </a:lstStyle>
          <a:p>
            <a:pPr lvl="0"/>
            <a:r>
              <a:rPr lang="en-US" dirty="0"/>
              <a:t>Click to edit Master text styles</a:t>
            </a:r>
          </a:p>
        </p:txBody>
      </p:sp>
    </p:spTree>
    <p:extLst>
      <p:ext uri="{BB962C8B-B14F-4D97-AF65-F5344CB8AC3E}">
        <p14:creationId xmlns:p14="http://schemas.microsoft.com/office/powerpoint/2010/main" val="252317216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mp; Column">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41879300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000" b="1" i="0" baseline="0" dirty="0">
              <a:solidFill>
                <a:srgbClr val="FFFFFF"/>
              </a:solidFill>
              <a:latin typeface="Flama" pitchFamily="50" charset="0"/>
              <a:ea typeface="+mj-ea"/>
              <a:cs typeface="+mj-cs"/>
              <a:sym typeface="Flama" pitchFamily="50" charset="0"/>
            </a:endParaRPr>
          </a:p>
        </p:txBody>
      </p:sp>
      <p:sp>
        <p:nvSpPr>
          <p:cNvPr id="19" name="Rectangle 18">
            <a:extLst>
              <a:ext uri="{FF2B5EF4-FFF2-40B4-BE49-F238E27FC236}">
                <a16:creationId xmlns:a16="http://schemas.microsoft.com/office/drawing/2014/main" id="{67370F85-0667-4A2C-83C6-63F69ACD5033}"/>
              </a:ext>
            </a:extLst>
          </p:cNvPr>
          <p:cNvSpPr/>
          <p:nvPr userDrawn="1"/>
        </p:nvSpPr>
        <p:spPr>
          <a:xfrm>
            <a:off x="8127992" y="0"/>
            <a:ext cx="4064008" cy="68580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1800" dirty="0">
              <a:solidFill>
                <a:prstClr val="white"/>
              </a:solidFill>
            </a:endParaRPr>
          </a:p>
        </p:txBody>
      </p:sp>
      <p:sp>
        <p:nvSpPr>
          <p:cNvPr id="5" name="Text Placeholder 4"/>
          <p:cNvSpPr>
            <a:spLocks noGrp="1"/>
          </p:cNvSpPr>
          <p:nvPr>
            <p:ph type="body" sz="quarter" idx="10"/>
          </p:nvPr>
        </p:nvSpPr>
        <p:spPr>
          <a:xfrm>
            <a:off x="8420100" y="691754"/>
            <a:ext cx="3327400" cy="5480450"/>
          </a:xfrm>
        </p:spPr>
        <p:txBody>
          <a:bodyPr/>
          <a:lstStyle>
            <a:lvl1pPr marL="285750" indent="-285750">
              <a:lnSpc>
                <a:spcPct val="100000"/>
              </a:lnSpc>
              <a:spcAft>
                <a:spcPts val="0"/>
              </a:spcAft>
              <a:buClr>
                <a:schemeClr val="bg1"/>
              </a:buClr>
              <a:buFont typeface="Arial" panose="020B0604020202020204" pitchFamily="34" charset="0"/>
              <a:buChar char="•"/>
              <a:defRPr sz="18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Click to edit Master text styles</a:t>
            </a:r>
          </a:p>
        </p:txBody>
      </p:sp>
      <p:sp>
        <p:nvSpPr>
          <p:cNvPr id="15" name="Rectangle 14"/>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sp>
        <p:nvSpPr>
          <p:cNvPr id="16" name="Title 1"/>
          <p:cNvSpPr>
            <a:spLocks noGrp="1"/>
          </p:cNvSpPr>
          <p:nvPr>
            <p:ph type="title" hasCustomPrompt="1"/>
          </p:nvPr>
        </p:nvSpPr>
        <p:spPr>
          <a:xfrm>
            <a:off x="575094" y="691755"/>
            <a:ext cx="6740106" cy="603646"/>
          </a:xfrm>
        </p:spPr>
        <p:txBody>
          <a:bodyPr>
            <a:noAutofit/>
          </a:bodyPr>
          <a:lstStyle>
            <a:lvl1pPr>
              <a:defRPr sz="3000" cap="none" baseline="0"/>
            </a:lvl1pPr>
          </a:lstStyle>
          <a:p>
            <a:r>
              <a:rPr lang="en-US" dirty="0"/>
              <a:t>Click to add title</a:t>
            </a:r>
          </a:p>
        </p:txBody>
      </p:sp>
      <p:sp>
        <p:nvSpPr>
          <p:cNvPr id="17" name="Text Placeholder 9"/>
          <p:cNvSpPr>
            <a:spLocks noGrp="1"/>
          </p:cNvSpPr>
          <p:nvPr>
            <p:ph type="body" sz="quarter" idx="11"/>
          </p:nvPr>
        </p:nvSpPr>
        <p:spPr>
          <a:xfrm>
            <a:off x="575094" y="1981203"/>
            <a:ext cx="6740106" cy="4191002"/>
          </a:xfrm>
        </p:spPr>
        <p:txBody>
          <a:bodyPr/>
          <a:lstStyle>
            <a:lvl1pPr>
              <a:defRPr sz="1600"/>
            </a:lvl1pPr>
          </a:lstStyle>
          <a:p>
            <a:pPr lvl="0"/>
            <a:r>
              <a:rPr lang="en-US" dirty="0"/>
              <a:t>Click to edit Master text styles</a:t>
            </a:r>
          </a:p>
        </p:txBody>
      </p:sp>
    </p:spTree>
    <p:extLst>
      <p:ext uri="{BB962C8B-B14F-4D97-AF65-F5344CB8AC3E}">
        <p14:creationId xmlns:p14="http://schemas.microsoft.com/office/powerpoint/2010/main" val="187530311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6 Chart &amp; Text">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3619237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000" b="1" i="0" baseline="0" dirty="0">
              <a:solidFill>
                <a:srgbClr val="FFFFFF"/>
              </a:solidFill>
              <a:latin typeface="Flama" pitchFamily="50" charset="0"/>
              <a:ea typeface="+mj-ea"/>
              <a:cs typeface="+mj-cs"/>
              <a:sym typeface="Flama" pitchFamily="50" charset="0"/>
            </a:endParaRPr>
          </a:p>
        </p:txBody>
      </p:sp>
      <p:sp>
        <p:nvSpPr>
          <p:cNvPr id="14" name="Content Placeholder 2"/>
          <p:cNvSpPr txBox="1">
            <a:spLocks/>
          </p:cNvSpPr>
          <p:nvPr userDrawn="1"/>
        </p:nvSpPr>
        <p:spPr>
          <a:xfrm>
            <a:off x="7904928" y="1381186"/>
            <a:ext cx="2614301" cy="3931217"/>
          </a:xfrm>
          <a:prstGeom prst="rect">
            <a:avLst/>
          </a:prstGeom>
        </p:spPr>
        <p:txBody>
          <a:bodyPr vert="horz" lIns="68580" tIns="34290" rIns="68580" bIns="34290" rtlCol="0">
            <a:noAutofit/>
          </a:bodyPr>
          <a:lstStyle>
            <a:lvl1pPr marL="0" indent="0" algn="l" defTabSz="914400" rtl="0" eaLnBrk="1" latinLnBrk="0" hangingPunct="1">
              <a:lnSpc>
                <a:spcPct val="90000"/>
              </a:lnSpc>
              <a:spcBef>
                <a:spcPts val="1000"/>
              </a:spcBef>
              <a:buFont typeface="Arial" panose="020B0604020202020204" pitchFamily="34" charset="0"/>
              <a:buNone/>
              <a:defRPr sz="1800" kern="1200">
                <a:solidFill>
                  <a:schemeClr val="tx2"/>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6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4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2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450"/>
              </a:spcBef>
            </a:pPr>
            <a:endParaRPr lang="en-GB" sz="1200" dirty="0"/>
          </a:p>
        </p:txBody>
      </p:sp>
      <p:sp>
        <p:nvSpPr>
          <p:cNvPr id="18" name="Content Placeholder 9"/>
          <p:cNvSpPr>
            <a:spLocks noGrp="1"/>
          </p:cNvSpPr>
          <p:nvPr>
            <p:ph idx="1" hasCustomPrompt="1"/>
          </p:nvPr>
        </p:nvSpPr>
        <p:spPr>
          <a:xfrm>
            <a:off x="575094" y="1381176"/>
            <a:ext cx="3405028" cy="1274590"/>
          </a:xfrm>
        </p:spPr>
        <p:txBody>
          <a:bodyPr>
            <a:noAutofit/>
          </a:bodyPr>
          <a:lstStyle>
            <a:lvl1pPr marL="0" indent="0">
              <a:buNone/>
              <a:defRPr/>
            </a:lvl1pPr>
          </a:lstStyle>
          <a:p>
            <a:pPr lvl="0"/>
            <a:r>
              <a:rPr lang="en-US" dirty="0"/>
              <a:t>Object</a:t>
            </a:r>
          </a:p>
        </p:txBody>
      </p:sp>
      <p:sp>
        <p:nvSpPr>
          <p:cNvPr id="19" name="Content Placeholder 9"/>
          <p:cNvSpPr>
            <a:spLocks noGrp="1"/>
          </p:cNvSpPr>
          <p:nvPr>
            <p:ph idx="13" hasCustomPrompt="1"/>
          </p:nvPr>
        </p:nvSpPr>
        <p:spPr>
          <a:xfrm>
            <a:off x="4458783" y="1381176"/>
            <a:ext cx="3405028" cy="1274590"/>
          </a:xfrm>
        </p:spPr>
        <p:txBody>
          <a:bodyPr>
            <a:noAutofit/>
          </a:bodyPr>
          <a:lstStyle>
            <a:lvl1pPr marL="0" indent="0">
              <a:buNone/>
              <a:defRPr/>
            </a:lvl1pPr>
          </a:lstStyle>
          <a:p>
            <a:pPr lvl="0"/>
            <a:r>
              <a:rPr lang="en-US" dirty="0"/>
              <a:t>Object</a:t>
            </a:r>
          </a:p>
        </p:txBody>
      </p:sp>
      <p:sp>
        <p:nvSpPr>
          <p:cNvPr id="20" name="Content Placeholder 9"/>
          <p:cNvSpPr>
            <a:spLocks noGrp="1"/>
          </p:cNvSpPr>
          <p:nvPr>
            <p:ph idx="14" hasCustomPrompt="1"/>
          </p:nvPr>
        </p:nvSpPr>
        <p:spPr>
          <a:xfrm>
            <a:off x="8342473" y="1381176"/>
            <a:ext cx="3405028" cy="1274590"/>
          </a:xfrm>
        </p:spPr>
        <p:txBody>
          <a:bodyPr>
            <a:noAutofit/>
          </a:bodyPr>
          <a:lstStyle>
            <a:lvl1pPr marL="0" indent="0">
              <a:buNone/>
              <a:defRPr/>
            </a:lvl1pPr>
          </a:lstStyle>
          <a:p>
            <a:pPr lvl="0"/>
            <a:r>
              <a:rPr lang="en-US" dirty="0"/>
              <a:t>Object</a:t>
            </a:r>
          </a:p>
        </p:txBody>
      </p:sp>
      <p:sp>
        <p:nvSpPr>
          <p:cNvPr id="21" name="Content Placeholder 9"/>
          <p:cNvSpPr>
            <a:spLocks noGrp="1"/>
          </p:cNvSpPr>
          <p:nvPr>
            <p:ph idx="15" hasCustomPrompt="1"/>
          </p:nvPr>
        </p:nvSpPr>
        <p:spPr>
          <a:xfrm>
            <a:off x="575094" y="2920286"/>
            <a:ext cx="3405028" cy="1274590"/>
          </a:xfrm>
        </p:spPr>
        <p:txBody>
          <a:bodyPr>
            <a:noAutofit/>
          </a:bodyPr>
          <a:lstStyle>
            <a:lvl1pPr marL="0" indent="0">
              <a:buNone/>
              <a:defRPr/>
            </a:lvl1pPr>
          </a:lstStyle>
          <a:p>
            <a:pPr lvl="0"/>
            <a:r>
              <a:rPr lang="en-US" dirty="0"/>
              <a:t>Object</a:t>
            </a:r>
          </a:p>
        </p:txBody>
      </p:sp>
      <p:sp>
        <p:nvSpPr>
          <p:cNvPr id="22" name="Content Placeholder 9"/>
          <p:cNvSpPr>
            <a:spLocks noGrp="1"/>
          </p:cNvSpPr>
          <p:nvPr>
            <p:ph idx="16" hasCustomPrompt="1"/>
          </p:nvPr>
        </p:nvSpPr>
        <p:spPr>
          <a:xfrm>
            <a:off x="4458783" y="2920286"/>
            <a:ext cx="3405028" cy="1274590"/>
          </a:xfrm>
        </p:spPr>
        <p:txBody>
          <a:bodyPr>
            <a:noAutofit/>
          </a:bodyPr>
          <a:lstStyle>
            <a:lvl1pPr marL="0" indent="0">
              <a:buNone/>
              <a:defRPr/>
            </a:lvl1pPr>
          </a:lstStyle>
          <a:p>
            <a:pPr lvl="0"/>
            <a:r>
              <a:rPr lang="en-US" dirty="0"/>
              <a:t>Object</a:t>
            </a:r>
          </a:p>
        </p:txBody>
      </p:sp>
      <p:sp>
        <p:nvSpPr>
          <p:cNvPr id="23" name="Content Placeholder 9"/>
          <p:cNvSpPr>
            <a:spLocks noGrp="1"/>
          </p:cNvSpPr>
          <p:nvPr>
            <p:ph idx="17" hasCustomPrompt="1"/>
          </p:nvPr>
        </p:nvSpPr>
        <p:spPr>
          <a:xfrm>
            <a:off x="8342473" y="2920286"/>
            <a:ext cx="3405028" cy="1274590"/>
          </a:xfrm>
        </p:spPr>
        <p:txBody>
          <a:bodyPr>
            <a:noAutofit/>
          </a:bodyPr>
          <a:lstStyle>
            <a:lvl1pPr marL="0" indent="0">
              <a:buNone/>
              <a:defRPr/>
            </a:lvl1pPr>
          </a:lstStyle>
          <a:p>
            <a:pPr lvl="0"/>
            <a:r>
              <a:rPr lang="en-US" dirty="0"/>
              <a:t>Object</a:t>
            </a:r>
          </a:p>
        </p:txBody>
      </p:sp>
      <p:sp>
        <p:nvSpPr>
          <p:cNvPr id="24" name="Content Placeholder 9"/>
          <p:cNvSpPr>
            <a:spLocks noGrp="1"/>
          </p:cNvSpPr>
          <p:nvPr>
            <p:ph idx="18" hasCustomPrompt="1"/>
          </p:nvPr>
        </p:nvSpPr>
        <p:spPr>
          <a:xfrm>
            <a:off x="575094" y="4459396"/>
            <a:ext cx="1644850" cy="1645920"/>
          </a:xfrm>
        </p:spPr>
        <p:txBody>
          <a:bodyPr>
            <a:noAutofit/>
          </a:bodyPr>
          <a:lstStyle>
            <a:lvl1pPr marL="0" indent="0">
              <a:buNone/>
              <a:defRPr sz="1200"/>
            </a:lvl1pPr>
          </a:lstStyle>
          <a:p>
            <a:pPr lvl="0"/>
            <a:r>
              <a:rPr lang="en-US" dirty="0"/>
              <a:t>Object</a:t>
            </a:r>
          </a:p>
        </p:txBody>
      </p:sp>
      <p:sp>
        <p:nvSpPr>
          <p:cNvPr id="36" name="Content Placeholder 9">
            <a:extLst>
              <a:ext uri="{FF2B5EF4-FFF2-40B4-BE49-F238E27FC236}">
                <a16:creationId xmlns:a16="http://schemas.microsoft.com/office/drawing/2014/main" id="{305A3E8E-B9D8-4BBE-9874-A3E322CBDEDB}"/>
              </a:ext>
            </a:extLst>
          </p:cNvPr>
          <p:cNvSpPr>
            <a:spLocks noGrp="1"/>
          </p:cNvSpPr>
          <p:nvPr>
            <p:ph idx="19" hasCustomPrompt="1"/>
          </p:nvPr>
        </p:nvSpPr>
        <p:spPr>
          <a:xfrm>
            <a:off x="2480605" y="4459396"/>
            <a:ext cx="1644850" cy="1645920"/>
          </a:xfrm>
        </p:spPr>
        <p:txBody>
          <a:bodyPr>
            <a:noAutofit/>
          </a:bodyPr>
          <a:lstStyle>
            <a:lvl1pPr marL="0" indent="0">
              <a:buNone/>
              <a:defRPr sz="1200"/>
            </a:lvl1pPr>
          </a:lstStyle>
          <a:p>
            <a:pPr lvl="0"/>
            <a:r>
              <a:rPr lang="en-US" dirty="0"/>
              <a:t>Object</a:t>
            </a:r>
          </a:p>
        </p:txBody>
      </p:sp>
      <p:sp>
        <p:nvSpPr>
          <p:cNvPr id="40" name="Content Placeholder 9">
            <a:extLst>
              <a:ext uri="{FF2B5EF4-FFF2-40B4-BE49-F238E27FC236}">
                <a16:creationId xmlns:a16="http://schemas.microsoft.com/office/drawing/2014/main" id="{27EB8B9C-49A0-4119-9186-AECB8E446E02}"/>
              </a:ext>
            </a:extLst>
          </p:cNvPr>
          <p:cNvSpPr>
            <a:spLocks noGrp="1"/>
          </p:cNvSpPr>
          <p:nvPr>
            <p:ph idx="20" hasCustomPrompt="1"/>
          </p:nvPr>
        </p:nvSpPr>
        <p:spPr>
          <a:xfrm>
            <a:off x="4386116" y="4459396"/>
            <a:ext cx="1644850" cy="1645920"/>
          </a:xfrm>
        </p:spPr>
        <p:txBody>
          <a:bodyPr>
            <a:noAutofit/>
          </a:bodyPr>
          <a:lstStyle>
            <a:lvl1pPr marL="0" indent="0">
              <a:buNone/>
              <a:defRPr sz="1200"/>
            </a:lvl1pPr>
          </a:lstStyle>
          <a:p>
            <a:pPr lvl="0"/>
            <a:r>
              <a:rPr lang="en-US" dirty="0"/>
              <a:t>Object</a:t>
            </a:r>
          </a:p>
        </p:txBody>
      </p:sp>
      <p:sp>
        <p:nvSpPr>
          <p:cNvPr id="41" name="Content Placeholder 9">
            <a:extLst>
              <a:ext uri="{FF2B5EF4-FFF2-40B4-BE49-F238E27FC236}">
                <a16:creationId xmlns:a16="http://schemas.microsoft.com/office/drawing/2014/main" id="{BC3302B1-818A-4528-8B80-4019D11C58EF}"/>
              </a:ext>
            </a:extLst>
          </p:cNvPr>
          <p:cNvSpPr>
            <a:spLocks noGrp="1"/>
          </p:cNvSpPr>
          <p:nvPr>
            <p:ph idx="21" hasCustomPrompt="1"/>
          </p:nvPr>
        </p:nvSpPr>
        <p:spPr>
          <a:xfrm>
            <a:off x="6291627" y="4459396"/>
            <a:ext cx="1644850" cy="1645920"/>
          </a:xfrm>
        </p:spPr>
        <p:txBody>
          <a:bodyPr>
            <a:noAutofit/>
          </a:bodyPr>
          <a:lstStyle>
            <a:lvl1pPr marL="0" indent="0">
              <a:buNone/>
              <a:defRPr sz="1200"/>
            </a:lvl1pPr>
          </a:lstStyle>
          <a:p>
            <a:pPr lvl="0"/>
            <a:r>
              <a:rPr lang="en-US" dirty="0"/>
              <a:t>Object</a:t>
            </a:r>
          </a:p>
        </p:txBody>
      </p:sp>
      <p:sp>
        <p:nvSpPr>
          <p:cNvPr id="42" name="Content Placeholder 9">
            <a:extLst>
              <a:ext uri="{FF2B5EF4-FFF2-40B4-BE49-F238E27FC236}">
                <a16:creationId xmlns:a16="http://schemas.microsoft.com/office/drawing/2014/main" id="{5D4E05D4-530F-4C69-A3E8-AE594B89F722}"/>
              </a:ext>
            </a:extLst>
          </p:cNvPr>
          <p:cNvSpPr>
            <a:spLocks noGrp="1"/>
          </p:cNvSpPr>
          <p:nvPr>
            <p:ph idx="22" hasCustomPrompt="1"/>
          </p:nvPr>
        </p:nvSpPr>
        <p:spPr>
          <a:xfrm>
            <a:off x="8197138" y="4459396"/>
            <a:ext cx="1644850" cy="1645920"/>
          </a:xfrm>
        </p:spPr>
        <p:txBody>
          <a:bodyPr>
            <a:noAutofit/>
          </a:bodyPr>
          <a:lstStyle>
            <a:lvl1pPr marL="0" indent="0">
              <a:buNone/>
              <a:defRPr sz="1200"/>
            </a:lvl1pPr>
          </a:lstStyle>
          <a:p>
            <a:pPr lvl="0"/>
            <a:r>
              <a:rPr lang="en-US" dirty="0"/>
              <a:t>Object</a:t>
            </a:r>
          </a:p>
        </p:txBody>
      </p:sp>
      <p:sp>
        <p:nvSpPr>
          <p:cNvPr id="43" name="Content Placeholder 9">
            <a:extLst>
              <a:ext uri="{FF2B5EF4-FFF2-40B4-BE49-F238E27FC236}">
                <a16:creationId xmlns:a16="http://schemas.microsoft.com/office/drawing/2014/main" id="{C0234D53-247C-43E2-823C-26B88CA81A58}"/>
              </a:ext>
            </a:extLst>
          </p:cNvPr>
          <p:cNvSpPr>
            <a:spLocks noGrp="1"/>
          </p:cNvSpPr>
          <p:nvPr>
            <p:ph idx="23" hasCustomPrompt="1"/>
          </p:nvPr>
        </p:nvSpPr>
        <p:spPr>
          <a:xfrm>
            <a:off x="10102649" y="4459396"/>
            <a:ext cx="1644850" cy="1645920"/>
          </a:xfrm>
        </p:spPr>
        <p:txBody>
          <a:bodyPr>
            <a:noAutofit/>
          </a:bodyPr>
          <a:lstStyle>
            <a:lvl1pPr marL="0" indent="0">
              <a:buNone/>
              <a:defRPr sz="1200"/>
            </a:lvl1pPr>
          </a:lstStyle>
          <a:p>
            <a:pPr lvl="0"/>
            <a:r>
              <a:rPr lang="en-US" dirty="0"/>
              <a:t>Object</a:t>
            </a:r>
          </a:p>
        </p:txBody>
      </p:sp>
      <p:sp>
        <p:nvSpPr>
          <p:cNvPr id="26" name="Rectangle 25"/>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sp>
        <p:nvSpPr>
          <p:cNvPr id="27" name="Title 1"/>
          <p:cNvSpPr>
            <a:spLocks noGrp="1"/>
          </p:cNvSpPr>
          <p:nvPr>
            <p:ph type="title" hasCustomPrompt="1"/>
          </p:nvPr>
        </p:nvSpPr>
        <p:spPr>
          <a:xfrm>
            <a:off x="575094" y="691755"/>
            <a:ext cx="11172406" cy="603646"/>
          </a:xfrm>
        </p:spPr>
        <p:txBody>
          <a:bodyPr>
            <a:noAutofit/>
          </a:bodyPr>
          <a:lstStyle>
            <a:lvl1pPr>
              <a:defRPr sz="3000" cap="none" baseline="0"/>
            </a:lvl1pPr>
          </a:lstStyle>
          <a:p>
            <a:r>
              <a:rPr lang="en-US" dirty="0"/>
              <a:t>Click to add title</a:t>
            </a:r>
          </a:p>
        </p:txBody>
      </p:sp>
    </p:spTree>
    <p:extLst>
      <p:ext uri="{BB962C8B-B14F-4D97-AF65-F5344CB8AC3E}">
        <p14:creationId xmlns:p14="http://schemas.microsoft.com/office/powerpoint/2010/main" val="4897270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estions">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429090086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pic>
        <p:nvPicPr>
          <p:cNvPr id="26" name="Picture 25">
            <a:extLst>
              <a:ext uri="{FF2B5EF4-FFF2-40B4-BE49-F238E27FC236}">
                <a16:creationId xmlns:a16="http://schemas.microsoft.com/office/drawing/2014/main" id="{CA68FB89-C866-48C1-B5E0-8FE5B524710D}"/>
              </a:ext>
            </a:extLst>
          </p:cNvPr>
          <p:cNvPicPr>
            <a:picLocks noChangeAspect="1"/>
          </p:cNvPicPr>
          <p:nvPr userDrawn="1"/>
        </p:nvPicPr>
        <p:blipFill rotWithShape="1">
          <a:blip r:embed="rId5" cstate="print">
            <a:extLst>
              <a:ext uri="{28A0092B-C50C-407E-A947-70E740481C1C}">
                <a14:useLocalDpi xmlns:a14="http://schemas.microsoft.com/office/drawing/2010/main" val="0"/>
              </a:ext>
            </a:extLst>
          </a:blip>
          <a:srcRect r="68231"/>
          <a:stretch/>
        </p:blipFill>
        <p:spPr>
          <a:xfrm>
            <a:off x="11417305" y="6101135"/>
            <a:ext cx="609601" cy="566364"/>
          </a:xfrm>
          <a:prstGeom prst="rect">
            <a:avLst/>
          </a:prstGeom>
        </p:spPr>
      </p:pic>
      <p:sp>
        <p:nvSpPr>
          <p:cNvPr id="13" name="Rectangle 12"/>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sp>
        <p:nvSpPr>
          <p:cNvPr id="15" name="Rectangle 14"/>
          <p:cNvSpPr/>
          <p:nvPr userDrawn="1"/>
        </p:nvSpPr>
        <p:spPr>
          <a:xfrm>
            <a:off x="5700712" y="990600"/>
            <a:ext cx="1883738" cy="1884191"/>
          </a:xfrm>
          <a:prstGeom prst="rect">
            <a:avLst/>
          </a:prstGeom>
          <a:solidFill>
            <a:srgbClr val="1E32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17" name="Rectangle 16"/>
          <p:cNvSpPr/>
          <p:nvPr userDrawn="1"/>
        </p:nvSpPr>
        <p:spPr>
          <a:xfrm>
            <a:off x="7696030" y="1600165"/>
            <a:ext cx="1274400" cy="1274625"/>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19" name="Rectangle 18"/>
          <p:cNvSpPr/>
          <p:nvPr userDrawn="1"/>
        </p:nvSpPr>
        <p:spPr>
          <a:xfrm>
            <a:off x="8468029" y="2996608"/>
            <a:ext cx="1770313" cy="1770314"/>
          </a:xfrm>
          <a:prstGeom prst="rect">
            <a:avLst/>
          </a:prstGeom>
          <a:solidFill>
            <a:srgbClr val="1E32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20" name="Rectangle 19"/>
          <p:cNvSpPr/>
          <p:nvPr userDrawn="1"/>
        </p:nvSpPr>
        <p:spPr>
          <a:xfrm>
            <a:off x="5700711" y="2996608"/>
            <a:ext cx="2641555" cy="2642191"/>
          </a:xfrm>
          <a:prstGeom prst="rect">
            <a:avLst/>
          </a:prstGeom>
          <a:solidFill>
            <a:srgbClr val="699BC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21" name="Rectangle 20">
            <a:extLst>
              <a:ext uri="{FF2B5EF4-FFF2-40B4-BE49-F238E27FC236}">
                <a16:creationId xmlns:a16="http://schemas.microsoft.com/office/drawing/2014/main" id="{52E0AAF6-B865-4047-B6A7-D782DAFE8777}"/>
              </a:ext>
            </a:extLst>
          </p:cNvPr>
          <p:cNvSpPr/>
          <p:nvPr userDrawn="1"/>
        </p:nvSpPr>
        <p:spPr>
          <a:xfrm>
            <a:off x="194199" y="712902"/>
            <a:ext cx="5394933" cy="5394933"/>
          </a:xfrm>
          <a:prstGeom prst="rect">
            <a:avLst/>
          </a:prstGeom>
          <a:solidFill>
            <a:schemeClr val="accent1">
              <a:alpha val="96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22" name="Title Placeholder 1"/>
          <p:cNvSpPr>
            <a:spLocks noGrp="1"/>
          </p:cNvSpPr>
          <p:nvPr>
            <p:ph type="title" hasCustomPrompt="1"/>
          </p:nvPr>
        </p:nvSpPr>
        <p:spPr>
          <a:xfrm>
            <a:off x="423386" y="990600"/>
            <a:ext cx="4936560" cy="4648200"/>
          </a:xfrm>
          <a:prstGeom prst="rect">
            <a:avLst/>
          </a:prstGeom>
        </p:spPr>
        <p:txBody>
          <a:bodyPr vert="horz" wrap="square" lIns="91440" tIns="45720" rIns="91440" bIns="45720" rtlCol="0" anchor="ctr">
            <a:noAutofit/>
          </a:bodyPr>
          <a:lstStyle>
            <a:lvl1pPr>
              <a:defRPr sz="3600" cap="none" baseline="0">
                <a:solidFill>
                  <a:schemeClr val="bg1"/>
                </a:solidFill>
              </a:defRPr>
            </a:lvl1pPr>
          </a:lstStyle>
          <a:p>
            <a:r>
              <a:rPr lang="en-US" dirty="0"/>
              <a:t>Questions?</a:t>
            </a:r>
          </a:p>
        </p:txBody>
      </p:sp>
    </p:spTree>
    <p:extLst>
      <p:ext uri="{BB962C8B-B14F-4D97-AF65-F5344CB8AC3E}">
        <p14:creationId xmlns:p14="http://schemas.microsoft.com/office/powerpoint/2010/main" val="378361907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3" name="Rectangle 22"/>
          <p:cNvSpPr/>
          <p:nvPr userDrawn="1"/>
        </p:nvSpPr>
        <p:spPr>
          <a:xfrm>
            <a:off x="0" y="1"/>
            <a:ext cx="12192000" cy="6858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1800" dirty="0">
              <a:solidFill>
                <a:prstClr val="white"/>
              </a:solidFill>
            </a:endParaRPr>
          </a:p>
        </p:txBody>
      </p:sp>
      <p:grpSp>
        <p:nvGrpSpPr>
          <p:cNvPr id="22" name="Group 21"/>
          <p:cNvGrpSpPr/>
          <p:nvPr userDrawn="1"/>
        </p:nvGrpSpPr>
        <p:grpSpPr>
          <a:xfrm>
            <a:off x="0" y="0"/>
            <a:ext cx="12192000" cy="6858000"/>
            <a:chOff x="0" y="0"/>
            <a:chExt cx="9144000" cy="6858000"/>
          </a:xfrm>
        </p:grpSpPr>
        <p:cxnSp>
          <p:nvCxnSpPr>
            <p:cNvPr id="6" name="Straight Connector 5"/>
            <p:cNvCxnSpPr/>
            <p:nvPr userDrawn="1"/>
          </p:nvCxnSpPr>
          <p:spPr>
            <a:xfrm>
              <a:off x="220662" y="0"/>
              <a:ext cx="0" cy="685800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userDrawn="1"/>
          </p:nvCxnSpPr>
          <p:spPr>
            <a:xfrm>
              <a:off x="441325" y="0"/>
              <a:ext cx="0" cy="685800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userDrawn="1"/>
          </p:nvCxnSpPr>
          <p:spPr>
            <a:xfrm>
              <a:off x="3036888" y="0"/>
              <a:ext cx="0" cy="685800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a:off x="3157538" y="0"/>
              <a:ext cx="0" cy="685800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a:off x="5984875" y="0"/>
              <a:ext cx="0" cy="685800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userDrawn="1"/>
          </p:nvCxnSpPr>
          <p:spPr>
            <a:xfrm>
              <a:off x="6107113" y="0"/>
              <a:ext cx="0" cy="685800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8923337" y="0"/>
              <a:ext cx="0" cy="685800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0" y="215900"/>
              <a:ext cx="9144000" cy="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0" y="2027238"/>
              <a:ext cx="9144000" cy="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a:off x="0" y="3838575"/>
              <a:ext cx="9144000" cy="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userDrawn="1"/>
          </p:nvCxnSpPr>
          <p:spPr>
            <a:xfrm>
              <a:off x="0" y="5649913"/>
              <a:ext cx="9144000" cy="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a:off x="0" y="5859463"/>
              <a:ext cx="9144000" cy="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a:off x="0" y="6400800"/>
              <a:ext cx="9144000" cy="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userDrawn="1"/>
          </p:nvCxnSpPr>
          <p:spPr>
            <a:xfrm>
              <a:off x="0" y="6632575"/>
              <a:ext cx="9144000" cy="0"/>
            </a:xfrm>
            <a:prstGeom prst="line">
              <a:avLst/>
            </a:prstGeom>
            <a:ln w="6350" cmpd="sng">
              <a:solidFill>
                <a:schemeClr val="accent1"/>
              </a:solidFill>
            </a:ln>
            <a:effectLst/>
          </p:spPr>
          <p:style>
            <a:lnRef idx="2">
              <a:schemeClr val="accent1"/>
            </a:lnRef>
            <a:fillRef idx="0">
              <a:schemeClr val="accent1"/>
            </a:fillRef>
            <a:effectRef idx="1">
              <a:schemeClr val="accent1"/>
            </a:effectRef>
            <a:fontRef idx="minor">
              <a:schemeClr val="tx1"/>
            </a:fontRef>
          </p:style>
        </p:cxnSp>
      </p:grpSp>
      <p:sp>
        <p:nvSpPr>
          <p:cNvPr id="24" name="TextBox 23"/>
          <p:cNvSpPr txBox="1"/>
          <p:nvPr userDrawn="1"/>
        </p:nvSpPr>
        <p:spPr>
          <a:xfrm>
            <a:off x="986557" y="596355"/>
            <a:ext cx="2694609" cy="1015663"/>
          </a:xfrm>
          <a:prstGeom prst="rect">
            <a:avLst/>
          </a:prstGeom>
          <a:noFill/>
        </p:spPr>
        <p:txBody>
          <a:bodyPr wrap="square" rtlCol="0">
            <a:spAutoFit/>
          </a:bodyPr>
          <a:lstStyle/>
          <a:p>
            <a:pPr defTabSz="457200"/>
            <a:r>
              <a:rPr lang="en-US" sz="6000" b="1" cap="none" baseline="0" dirty="0">
                <a:solidFill>
                  <a:srgbClr val="1E3250"/>
                </a:solidFill>
                <a:latin typeface="+mj-lt"/>
                <a:cs typeface="Flama-Extrabold"/>
              </a:rPr>
              <a:t>Grid</a:t>
            </a:r>
          </a:p>
        </p:txBody>
      </p:sp>
    </p:spTree>
    <p:extLst>
      <p:ext uri="{BB962C8B-B14F-4D97-AF65-F5344CB8AC3E}">
        <p14:creationId xmlns:p14="http://schemas.microsoft.com/office/powerpoint/2010/main" val="156267485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rgbClr val="F2F2F2"/>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18881906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400" b="1" i="0" baseline="0" dirty="0">
              <a:solidFill>
                <a:srgbClr val="FFFFFF"/>
              </a:solidFill>
              <a:latin typeface="Flama" pitchFamily="50" charset="0"/>
              <a:ea typeface="+mj-ea"/>
              <a:cs typeface="+mj-cs"/>
              <a:sym typeface="Flama" pitchFamily="50" charset="0"/>
            </a:endParaRPr>
          </a:p>
        </p:txBody>
      </p:sp>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mn-lt"/>
                <a:ea typeface="+mn-ea"/>
                <a:cs typeface="+mn-cs"/>
                <a:sym typeface="+mn-lt"/>
              </a:defRPr>
            </a:lvl1pPr>
          </a:lstStyle>
          <a:p>
            <a:endParaRPr lang="en-US" dirty="0"/>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8" name="Title Placeholder 1"/>
          <p:cNvSpPr>
            <a:spLocks noGrp="1"/>
          </p:cNvSpPr>
          <p:nvPr>
            <p:ph type="title"/>
          </p:nvPr>
        </p:nvSpPr>
        <p:spPr>
          <a:xfrm>
            <a:off x="575094" y="691755"/>
            <a:ext cx="11172406" cy="563231"/>
          </a:xfrm>
          <a:prstGeom prst="rect">
            <a:avLst/>
          </a:prstGeom>
        </p:spPr>
        <p:txBody>
          <a:bodyPr vert="horz" wrap="square" lIns="91440" tIns="45720" rIns="91440" bIns="45720" rtlCol="0" anchor="t">
            <a:spAutoFit/>
          </a:bodyPr>
          <a:lstStyle>
            <a:lvl1pPr>
              <a:defRPr sz="3400">
                <a:latin typeface="+mj-lt"/>
                <a:ea typeface="+mj-ea"/>
                <a:cs typeface="+mj-cs"/>
                <a:sym typeface="+mj-lt"/>
              </a:defRPr>
            </a:lvl1pPr>
          </a:lstStyle>
          <a:p>
            <a:r>
              <a:rPr lang="en-US" dirty="0"/>
              <a:t>Click to add title</a:t>
            </a:r>
          </a:p>
        </p:txBody>
      </p:sp>
      <p:sp>
        <p:nvSpPr>
          <p:cNvPr id="9" name="Rectangle 8"/>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165731206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Partners">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1"/>
            </p:custDataLst>
            <p:extLst>
              <p:ext uri="{D42A27DB-BD31-4B8C-83A1-F6EECF244321}">
                <p14:modId xmlns:p14="http://schemas.microsoft.com/office/powerpoint/2010/main" val="259393446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5" name="Object 4"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000" b="0" i="0" baseline="0" dirty="0">
              <a:solidFill>
                <a:srgbClr val="FFFFFF"/>
              </a:solidFill>
              <a:latin typeface="Flama" pitchFamily="50" charset="0"/>
              <a:ea typeface="+mj-ea"/>
              <a:sym typeface="Flama" pitchFamily="50" charset="0"/>
            </a:endParaRPr>
          </a:p>
        </p:txBody>
      </p:sp>
      <p:sp>
        <p:nvSpPr>
          <p:cNvPr id="18" name="Rectangle 17">
            <a:extLst>
              <a:ext uri="{FF2B5EF4-FFF2-40B4-BE49-F238E27FC236}">
                <a16:creationId xmlns:a16="http://schemas.microsoft.com/office/drawing/2014/main" id="{13BBE067-214E-4083-A7AC-7F0C594AE26C}"/>
              </a:ext>
            </a:extLst>
          </p:cNvPr>
          <p:cNvSpPr/>
          <p:nvPr userDrawn="1"/>
        </p:nvSpPr>
        <p:spPr>
          <a:xfrm>
            <a:off x="0" y="0"/>
            <a:ext cx="3314700" cy="68580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pic>
        <p:nvPicPr>
          <p:cNvPr id="19" name="Picture 18">
            <a:extLst>
              <a:ext uri="{FF2B5EF4-FFF2-40B4-BE49-F238E27FC236}">
                <a16:creationId xmlns:a16="http://schemas.microsoft.com/office/drawing/2014/main" id="{454C3654-6AB9-4D36-AA63-C6B023360BBE}"/>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048000" y="0"/>
            <a:ext cx="9144000" cy="6858000"/>
          </a:xfrm>
          <a:prstGeom prst="rect">
            <a:avLst/>
          </a:prstGeom>
        </p:spPr>
      </p:pic>
      <p:sp>
        <p:nvSpPr>
          <p:cNvPr id="2" name="Title 1"/>
          <p:cNvSpPr>
            <a:spLocks noGrp="1"/>
          </p:cNvSpPr>
          <p:nvPr userDrawn="1">
            <p:ph type="ctrTitle" hasCustomPrompt="1"/>
          </p:nvPr>
        </p:nvSpPr>
        <p:spPr>
          <a:xfrm>
            <a:off x="914400" y="1371600"/>
            <a:ext cx="8432800" cy="4114800"/>
          </a:xfrm>
        </p:spPr>
        <p:txBody>
          <a:bodyPr anchor="ctr">
            <a:noAutofit/>
          </a:bodyPr>
          <a:lstStyle>
            <a:lvl1pPr algn="l">
              <a:defRPr sz="4000" b="0" i="0" cap="none" baseline="0">
                <a:solidFill>
                  <a:schemeClr val="bg1"/>
                </a:solidFill>
                <a:latin typeface="+mj-lt"/>
                <a:cs typeface="Flama-Extrabold"/>
              </a:defRPr>
            </a:lvl1pPr>
          </a:lstStyle>
          <a:p>
            <a:r>
              <a:rPr lang="en-US" dirty="0"/>
              <a:t>Click to edit master title longer title goes here</a:t>
            </a:r>
          </a:p>
        </p:txBody>
      </p:sp>
      <p:sp>
        <p:nvSpPr>
          <p:cNvPr id="3" name="Rectangle 2">
            <a:extLst>
              <a:ext uri="{FF2B5EF4-FFF2-40B4-BE49-F238E27FC236}">
                <a16:creationId xmlns:a16="http://schemas.microsoft.com/office/drawing/2014/main" id="{3BAE8746-A4C8-401C-A8C1-6209A7698F44}"/>
              </a:ext>
            </a:extLst>
          </p:cNvPr>
          <p:cNvSpPr/>
          <p:nvPr userDrawn="1"/>
        </p:nvSpPr>
        <p:spPr>
          <a:xfrm>
            <a:off x="0" y="6172200"/>
            <a:ext cx="12192000" cy="685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latin typeface="+mn-lt"/>
            </a:endParaRPr>
          </a:p>
        </p:txBody>
      </p:sp>
      <p:sp>
        <p:nvSpPr>
          <p:cNvPr id="9" name="Picture Placeholder 5">
            <a:extLst>
              <a:ext uri="{FF2B5EF4-FFF2-40B4-BE49-F238E27FC236}">
                <a16:creationId xmlns:a16="http://schemas.microsoft.com/office/drawing/2014/main" id="{F1F60866-FB12-4C7F-89FD-469EACD77C7B}"/>
              </a:ext>
            </a:extLst>
          </p:cNvPr>
          <p:cNvSpPr>
            <a:spLocks noGrp="1"/>
          </p:cNvSpPr>
          <p:nvPr userDrawn="1">
            <p:ph type="pic" sz="quarter" idx="11"/>
          </p:nvPr>
        </p:nvSpPr>
        <p:spPr>
          <a:xfrm>
            <a:off x="2103008" y="6324600"/>
            <a:ext cx="1434290" cy="381000"/>
          </a:xfrm>
        </p:spPr>
        <p:txBody>
          <a:bodyPr/>
          <a:lstStyle>
            <a:lvl1pPr>
              <a:defRPr sz="1200">
                <a:latin typeface="+mn-lt"/>
              </a:defRPr>
            </a:lvl1pPr>
          </a:lstStyle>
          <a:p>
            <a:r>
              <a:rPr lang="en-US" dirty="0"/>
              <a:t>Click icon to add picture</a:t>
            </a:r>
            <a:endParaRPr lang="en-GB" dirty="0"/>
          </a:p>
        </p:txBody>
      </p:sp>
      <p:sp>
        <p:nvSpPr>
          <p:cNvPr id="10" name="Picture Placeholder 5">
            <a:extLst>
              <a:ext uri="{FF2B5EF4-FFF2-40B4-BE49-F238E27FC236}">
                <a16:creationId xmlns:a16="http://schemas.microsoft.com/office/drawing/2014/main" id="{47D3ABB4-8B4E-486D-99FA-648D1B4C9CF0}"/>
              </a:ext>
            </a:extLst>
          </p:cNvPr>
          <p:cNvSpPr>
            <a:spLocks noGrp="1"/>
          </p:cNvSpPr>
          <p:nvPr userDrawn="1">
            <p:ph type="pic" sz="quarter" idx="12"/>
          </p:nvPr>
        </p:nvSpPr>
        <p:spPr>
          <a:xfrm>
            <a:off x="3759896" y="6324600"/>
            <a:ext cx="1434290" cy="381000"/>
          </a:xfrm>
        </p:spPr>
        <p:txBody>
          <a:bodyPr/>
          <a:lstStyle>
            <a:lvl1pPr>
              <a:defRPr sz="1200">
                <a:latin typeface="+mn-lt"/>
              </a:defRPr>
            </a:lvl1pPr>
          </a:lstStyle>
          <a:p>
            <a:r>
              <a:rPr lang="en-US" dirty="0"/>
              <a:t>Click icon to add picture</a:t>
            </a:r>
            <a:endParaRPr lang="en-GB" dirty="0"/>
          </a:p>
        </p:txBody>
      </p:sp>
      <p:sp>
        <p:nvSpPr>
          <p:cNvPr id="11" name="Picture Placeholder 5">
            <a:extLst>
              <a:ext uri="{FF2B5EF4-FFF2-40B4-BE49-F238E27FC236}">
                <a16:creationId xmlns:a16="http://schemas.microsoft.com/office/drawing/2014/main" id="{F2CE03D9-14EE-4BEB-864F-DA23C599F486}"/>
              </a:ext>
            </a:extLst>
          </p:cNvPr>
          <p:cNvSpPr>
            <a:spLocks noGrp="1"/>
          </p:cNvSpPr>
          <p:nvPr userDrawn="1">
            <p:ph type="pic" sz="quarter" idx="13"/>
          </p:nvPr>
        </p:nvSpPr>
        <p:spPr>
          <a:xfrm>
            <a:off x="5416784" y="6324600"/>
            <a:ext cx="1434290" cy="381000"/>
          </a:xfrm>
        </p:spPr>
        <p:txBody>
          <a:bodyPr/>
          <a:lstStyle>
            <a:lvl1pPr>
              <a:defRPr sz="1200">
                <a:latin typeface="+mn-lt"/>
              </a:defRPr>
            </a:lvl1pPr>
          </a:lstStyle>
          <a:p>
            <a:r>
              <a:rPr lang="en-US" dirty="0"/>
              <a:t>Click icon to add picture</a:t>
            </a:r>
            <a:endParaRPr lang="en-GB" dirty="0"/>
          </a:p>
        </p:txBody>
      </p:sp>
      <p:sp>
        <p:nvSpPr>
          <p:cNvPr id="12" name="Picture Placeholder 5">
            <a:extLst>
              <a:ext uri="{FF2B5EF4-FFF2-40B4-BE49-F238E27FC236}">
                <a16:creationId xmlns:a16="http://schemas.microsoft.com/office/drawing/2014/main" id="{0FFD9BCB-923A-4F9A-A712-B3BE46C1CD6C}"/>
              </a:ext>
            </a:extLst>
          </p:cNvPr>
          <p:cNvSpPr>
            <a:spLocks noGrp="1"/>
          </p:cNvSpPr>
          <p:nvPr userDrawn="1">
            <p:ph type="pic" sz="quarter" idx="14"/>
          </p:nvPr>
        </p:nvSpPr>
        <p:spPr>
          <a:xfrm>
            <a:off x="7073672" y="6324600"/>
            <a:ext cx="1434290" cy="381000"/>
          </a:xfrm>
        </p:spPr>
        <p:txBody>
          <a:bodyPr/>
          <a:lstStyle>
            <a:lvl1pPr>
              <a:defRPr sz="1200">
                <a:latin typeface="+mn-lt"/>
              </a:defRPr>
            </a:lvl1pPr>
          </a:lstStyle>
          <a:p>
            <a:r>
              <a:rPr lang="en-US" dirty="0"/>
              <a:t>Click icon to add picture</a:t>
            </a:r>
            <a:endParaRPr lang="en-GB" dirty="0"/>
          </a:p>
        </p:txBody>
      </p:sp>
      <p:sp>
        <p:nvSpPr>
          <p:cNvPr id="13" name="Picture Placeholder 5">
            <a:extLst>
              <a:ext uri="{FF2B5EF4-FFF2-40B4-BE49-F238E27FC236}">
                <a16:creationId xmlns:a16="http://schemas.microsoft.com/office/drawing/2014/main" id="{7CDA3725-0B55-460C-9E1E-DF4E8BE35DB0}"/>
              </a:ext>
            </a:extLst>
          </p:cNvPr>
          <p:cNvSpPr>
            <a:spLocks noGrp="1"/>
          </p:cNvSpPr>
          <p:nvPr userDrawn="1">
            <p:ph type="pic" sz="quarter" idx="15"/>
          </p:nvPr>
        </p:nvSpPr>
        <p:spPr>
          <a:xfrm>
            <a:off x="10387446" y="6324600"/>
            <a:ext cx="1434290" cy="381000"/>
          </a:xfrm>
        </p:spPr>
        <p:txBody>
          <a:bodyPr/>
          <a:lstStyle>
            <a:lvl1pPr>
              <a:defRPr sz="1200">
                <a:latin typeface="+mn-lt"/>
              </a:defRPr>
            </a:lvl1pPr>
          </a:lstStyle>
          <a:p>
            <a:r>
              <a:rPr lang="en-US" dirty="0"/>
              <a:t>Click icon to add picture</a:t>
            </a:r>
            <a:endParaRPr lang="en-GB" dirty="0"/>
          </a:p>
        </p:txBody>
      </p:sp>
      <p:sp>
        <p:nvSpPr>
          <p:cNvPr id="17" name="Picture Placeholder 5">
            <a:extLst>
              <a:ext uri="{FF2B5EF4-FFF2-40B4-BE49-F238E27FC236}">
                <a16:creationId xmlns:a16="http://schemas.microsoft.com/office/drawing/2014/main" id="{B4CE06B9-B03D-45B7-815F-9EFE78664780}"/>
              </a:ext>
            </a:extLst>
          </p:cNvPr>
          <p:cNvSpPr>
            <a:spLocks noGrp="1"/>
          </p:cNvSpPr>
          <p:nvPr userDrawn="1">
            <p:ph type="pic" sz="quarter" idx="16"/>
          </p:nvPr>
        </p:nvSpPr>
        <p:spPr>
          <a:xfrm>
            <a:off x="446120" y="6324600"/>
            <a:ext cx="1434290" cy="381000"/>
          </a:xfrm>
        </p:spPr>
        <p:txBody>
          <a:bodyPr/>
          <a:lstStyle>
            <a:lvl1pPr>
              <a:defRPr sz="1200">
                <a:latin typeface="+mn-lt"/>
              </a:defRPr>
            </a:lvl1pPr>
          </a:lstStyle>
          <a:p>
            <a:r>
              <a:rPr lang="en-US" dirty="0"/>
              <a:t>Click icon to add picture</a:t>
            </a:r>
            <a:endParaRPr lang="en-GB" dirty="0"/>
          </a:p>
        </p:txBody>
      </p:sp>
      <p:sp>
        <p:nvSpPr>
          <p:cNvPr id="21" name="Picture Placeholder 4">
            <a:extLst>
              <a:ext uri="{FF2B5EF4-FFF2-40B4-BE49-F238E27FC236}">
                <a16:creationId xmlns:a16="http://schemas.microsoft.com/office/drawing/2014/main" id="{B818ACBE-4CBA-4524-B6A2-AFB3D7C5BC63}"/>
              </a:ext>
            </a:extLst>
          </p:cNvPr>
          <p:cNvSpPr>
            <a:spLocks noGrp="1"/>
          </p:cNvSpPr>
          <p:nvPr userDrawn="1">
            <p:ph type="pic" sz="quarter" idx="19"/>
          </p:nvPr>
        </p:nvSpPr>
        <p:spPr>
          <a:xfrm>
            <a:off x="8724900" y="6324600"/>
            <a:ext cx="1447800" cy="381000"/>
          </a:xfrm>
        </p:spPr>
        <p:txBody>
          <a:bodyPr/>
          <a:lstStyle>
            <a:lvl1pPr>
              <a:defRPr sz="1200">
                <a:latin typeface="+mn-lt"/>
              </a:defRPr>
            </a:lvl1pPr>
          </a:lstStyle>
          <a:p>
            <a:r>
              <a:rPr lang="en-US" dirty="0"/>
              <a:t>Click icon to add picture</a:t>
            </a:r>
            <a:endParaRPr lang="en-GB" dirty="0"/>
          </a:p>
        </p:txBody>
      </p:sp>
    </p:spTree>
    <p:extLst>
      <p:ext uri="{BB962C8B-B14F-4D97-AF65-F5344CB8AC3E}">
        <p14:creationId xmlns:p14="http://schemas.microsoft.com/office/powerpoint/2010/main" val="40445944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Text">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9596655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400" b="1" i="0" baseline="0" dirty="0">
              <a:solidFill>
                <a:srgbClr val="FFFFFF"/>
              </a:solidFill>
              <a:latin typeface="Flama" pitchFamily="50" charset="0"/>
              <a:ea typeface="+mj-ea"/>
              <a:cs typeface="+mj-cs"/>
              <a:sym typeface="Flama" pitchFamily="50" charset="0"/>
            </a:endParaRPr>
          </a:p>
        </p:txBody>
      </p:sp>
      <p:sp>
        <p:nvSpPr>
          <p:cNvPr id="8" name="Text Placeholder 7">
            <a:extLst>
              <a:ext uri="{FF2B5EF4-FFF2-40B4-BE49-F238E27FC236}">
                <a16:creationId xmlns:a16="http://schemas.microsoft.com/office/drawing/2014/main" id="{1F54B2F8-C51F-4566-BAC0-8A0C8E575488}"/>
              </a:ext>
            </a:extLst>
          </p:cNvPr>
          <p:cNvSpPr>
            <a:spLocks noGrp="1"/>
          </p:cNvSpPr>
          <p:nvPr>
            <p:ph type="body" sz="quarter" idx="10"/>
          </p:nvPr>
        </p:nvSpPr>
        <p:spPr>
          <a:xfrm>
            <a:off x="575094" y="2085628"/>
            <a:ext cx="11172406" cy="4089131"/>
          </a:xfrm>
        </p:spPr>
        <p:txBody>
          <a:bodyPr/>
          <a:lstStyle>
            <a:lvl1pPr>
              <a:lnSpc>
                <a:spcPct val="100000"/>
              </a:lnSpc>
              <a:spcBef>
                <a:spcPts val="0"/>
              </a:spcBef>
              <a:spcAft>
                <a:spcPts val="0"/>
              </a:spcAft>
              <a:defRPr sz="2000">
                <a:latin typeface="+mn-lt"/>
                <a:ea typeface="+mn-ea"/>
                <a:cs typeface="+mn-cs"/>
                <a:sym typeface="+mn-lt"/>
              </a:defRPr>
            </a:lvl1pPr>
            <a:lvl2pPr>
              <a:lnSpc>
                <a:spcPct val="100000"/>
              </a:lnSpc>
              <a:spcBef>
                <a:spcPts val="0"/>
              </a:spcBef>
              <a:spcAft>
                <a:spcPts val="0"/>
              </a:spcAft>
              <a:defRPr sz="2000">
                <a:latin typeface="+mn-lt"/>
                <a:ea typeface="+mn-ea"/>
                <a:cs typeface="+mn-cs"/>
                <a:sym typeface="+mn-lt"/>
              </a:defRPr>
            </a:lvl2pPr>
            <a:lvl3pPr>
              <a:lnSpc>
                <a:spcPct val="100000"/>
              </a:lnSpc>
              <a:spcBef>
                <a:spcPts val="0"/>
              </a:spcBef>
              <a:spcAft>
                <a:spcPts val="0"/>
              </a:spcAft>
              <a:defRPr sz="2000">
                <a:latin typeface="+mn-lt"/>
                <a:ea typeface="+mn-ea"/>
                <a:cs typeface="+mn-cs"/>
                <a:sym typeface="+mn-lt"/>
              </a:defRPr>
            </a:lvl3pPr>
            <a:lvl4pPr>
              <a:lnSpc>
                <a:spcPct val="100000"/>
              </a:lnSpc>
              <a:spcBef>
                <a:spcPts val="0"/>
              </a:spcBef>
              <a:spcAft>
                <a:spcPts val="0"/>
              </a:spcAft>
              <a:defRPr sz="2800">
                <a:latin typeface="+mn-lt"/>
                <a:ea typeface="+mn-ea"/>
                <a:cs typeface="+mn-cs"/>
                <a:sym typeface="+mn-lt"/>
              </a:defRPr>
            </a:lvl4pPr>
            <a:lvl5pPr>
              <a:lnSpc>
                <a:spcPct val="100000"/>
              </a:lnSpc>
              <a:spcBef>
                <a:spcPts val="0"/>
              </a:spcBef>
              <a:spcAft>
                <a:spcPts val="0"/>
              </a:spcAft>
              <a:defRPr sz="2800">
                <a:latin typeface="+mn-lt"/>
                <a:ea typeface="+mn-ea"/>
                <a:cs typeface="+mn-cs"/>
                <a:sym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6" name="Title Placeholder 1"/>
          <p:cNvSpPr>
            <a:spLocks noGrp="1"/>
          </p:cNvSpPr>
          <p:nvPr>
            <p:ph type="title"/>
          </p:nvPr>
        </p:nvSpPr>
        <p:spPr>
          <a:xfrm>
            <a:off x="575094" y="691755"/>
            <a:ext cx="11172406" cy="563231"/>
          </a:xfrm>
          <a:prstGeom prst="rect">
            <a:avLst/>
          </a:prstGeom>
        </p:spPr>
        <p:txBody>
          <a:bodyPr vert="horz" wrap="square" lIns="91440" tIns="45720" rIns="91440" bIns="45720" rtlCol="0" anchor="t">
            <a:spAutoFit/>
          </a:bodyPr>
          <a:lstStyle>
            <a:lvl1pPr>
              <a:defRPr sz="3400">
                <a:latin typeface="+mj-lt"/>
                <a:ea typeface="+mj-ea"/>
                <a:cs typeface="+mj-cs"/>
                <a:sym typeface="+mj-lt"/>
              </a:defRPr>
            </a:lvl1pPr>
          </a:lstStyle>
          <a:p>
            <a:r>
              <a:rPr lang="en-US" dirty="0"/>
              <a:t>Click to add title</a:t>
            </a:r>
          </a:p>
        </p:txBody>
      </p:sp>
      <p:sp>
        <p:nvSpPr>
          <p:cNvPr id="7" name="Rectangle 6"/>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273000349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Gray slice heading">
    <p:bg>
      <p:bgPr>
        <a:solidFill>
          <a:srgbClr val="FFFFFF"/>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6592561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200" b="1" i="0" baseline="0" dirty="0">
              <a:solidFill>
                <a:srgbClr val="FFFFFF"/>
              </a:solidFill>
              <a:latin typeface="Flama" pitchFamily="50" charset="0"/>
              <a:ea typeface="+mj-ea"/>
              <a:cs typeface="+mj-cs"/>
              <a:sym typeface="Flama" pitchFamily="50" charset="0"/>
            </a:endParaRPr>
          </a:p>
        </p:txBody>
      </p:sp>
      <p:sp>
        <p:nvSpPr>
          <p:cNvPr id="8" name="Rectangle 7"/>
          <p:cNvSpPr/>
          <p:nvPr userDrawn="1"/>
        </p:nvSpPr>
        <p:spPr bwMode="ltGray">
          <a:xfrm>
            <a:off x="1" y="-1309"/>
            <a:ext cx="46944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3" name="Date Placeholder 2"/>
          <p:cNvSpPr>
            <a:spLocks noGrp="1"/>
          </p:cNvSpPr>
          <p:nvPr>
            <p:ph type="dt" sz="half" idx="10"/>
          </p:nvPr>
        </p:nvSpPr>
        <p:spPr>
          <a:xfrm>
            <a:off x="9677400" y="6405036"/>
            <a:ext cx="1482051" cy="153888"/>
          </a:xfrm>
          <a:prstGeom prst="rect">
            <a:avLst/>
          </a:prstGeom>
        </p:spPr>
        <p:txBody>
          <a:bodyPr/>
          <a:lstStyle>
            <a:lvl1pPr>
              <a:defRPr>
                <a:latin typeface="+mn-lt"/>
                <a:ea typeface="+mn-ea"/>
                <a:cs typeface="+mn-cs"/>
                <a:sym typeface="+mn-lt"/>
              </a:defRPr>
            </a:lvl1pPr>
          </a:lstStyle>
          <a:p>
            <a:endParaRPr lang="en-US" dirty="0"/>
          </a:p>
        </p:txBody>
      </p:sp>
      <p:sp>
        <p:nvSpPr>
          <p:cNvPr id="9" name="Title 1"/>
          <p:cNvSpPr>
            <a:spLocks noGrp="1"/>
          </p:cNvSpPr>
          <p:nvPr>
            <p:ph type="title" hasCustomPrompt="1"/>
          </p:nvPr>
        </p:nvSpPr>
        <p:spPr bwMode="ltGray">
          <a:xfrm>
            <a:off x="575094" y="1544274"/>
            <a:ext cx="3507306" cy="1495794"/>
          </a:xfrm>
          <a:noFill/>
        </p:spPr>
        <p:txBody>
          <a:bodyPr wrap="square" lIns="91440" tIns="45720" rIns="91440" bIns="45720" anchor="b">
            <a:noAutofit/>
          </a:bodyPr>
          <a:lstStyle>
            <a:lvl1pPr>
              <a:defRPr sz="3200" b="1" i="0" u="none">
                <a:solidFill>
                  <a:schemeClr val="accent1">
                    <a:lumMod val="100000"/>
                  </a:schemeClr>
                </a:solidFill>
                <a:latin typeface="Flama" pitchFamily="50" charset="0"/>
                <a:ea typeface="+mj-ea"/>
                <a:cs typeface="+mj-cs"/>
                <a:sym typeface="+mj-lt"/>
              </a:defRPr>
            </a:lvl1pPr>
          </a:lstStyle>
          <a:p>
            <a:r>
              <a:rPr lang="en-US" dirty="0"/>
              <a:t>Click to add title</a:t>
            </a:r>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10" name="TextBox 9"/>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205271040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Section header box">
    <p:bg bwMode="grayWhite">
      <p:bgPr>
        <a:solidFill>
          <a:schemeClr val="accent1"/>
        </a:solidFill>
        <a:effectLst/>
      </p:bgPr>
    </p:bg>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1"/>
            </p:custDataLst>
            <p:extLst>
              <p:ext uri="{D42A27DB-BD31-4B8C-83A1-F6EECF244321}">
                <p14:modId xmlns:p14="http://schemas.microsoft.com/office/powerpoint/2010/main" val="18580359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6" name="Object 5"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400" b="1" i="0" baseline="0" dirty="0">
              <a:solidFill>
                <a:srgbClr val="FFFFFF"/>
              </a:solidFill>
              <a:latin typeface="Flama" pitchFamily="50" charset="0"/>
              <a:ea typeface="+mj-ea"/>
              <a:cs typeface="+mj-cs"/>
              <a:sym typeface="Flama" pitchFamily="50" charset="0"/>
            </a:endParaRPr>
          </a:p>
        </p:txBody>
      </p:sp>
      <p:sp>
        <p:nvSpPr>
          <p:cNvPr id="2" name="Title 1"/>
          <p:cNvSpPr>
            <a:spLocks noGrp="1"/>
          </p:cNvSpPr>
          <p:nvPr>
            <p:ph type="title" hasCustomPrompt="1"/>
          </p:nvPr>
        </p:nvSpPr>
        <p:spPr bwMode="blackWhite">
          <a:xfrm>
            <a:off x="1284742" y="2668041"/>
            <a:ext cx="9620491" cy="3201026"/>
          </a:xfrm>
          <a:prstGeom prst="rect">
            <a:avLst/>
          </a:prstGeom>
          <a:ln w="9525">
            <a:solidFill>
              <a:schemeClr val="bg1"/>
            </a:solidFill>
          </a:ln>
        </p:spPr>
        <p:txBody>
          <a:bodyPr lIns="274320" tIns="274320" rIns="274320" bIns="137160"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bg1"/>
                </a:solidFill>
                <a:latin typeface="+mj-lt"/>
                <a:ea typeface="+mj-ea"/>
                <a:cs typeface="+mj-cs"/>
                <a:sym typeface="+mj-lt"/>
              </a:defRPr>
            </a:lvl1pPr>
          </a:lstStyle>
          <a:p>
            <a:r>
              <a:rPr lang="en-US" dirty="0"/>
              <a:t>Click to add big statement text</a:t>
            </a:r>
          </a:p>
        </p:txBody>
      </p:sp>
      <p:sp>
        <p:nvSpPr>
          <p:cNvPr id="3"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1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59" name="Rectangle 58"/>
          <p:cNvSpPr/>
          <p:nvPr userDrawn="1"/>
        </p:nvSpPr>
        <p:spPr bwMode="white">
          <a:xfrm>
            <a:off x="1284743" y="1428131"/>
            <a:ext cx="947672" cy="947672"/>
          </a:xfrm>
          <a:prstGeom prst="rect">
            <a:avLst/>
          </a:prstGeom>
          <a:noFill/>
          <a:ln>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9" name="TextBox 8"/>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0" name="Rectangle 9">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7123234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Section header line">
    <p:bg bwMode="blackWhite">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6930331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400" b="1" i="0" baseline="0" dirty="0">
              <a:solidFill>
                <a:srgbClr val="FFFFFF"/>
              </a:solidFill>
              <a:latin typeface="Flama" pitchFamily="50" charset="0"/>
              <a:ea typeface="+mj-ea"/>
              <a:cs typeface="+mj-cs"/>
              <a:sym typeface="Flama" pitchFamily="50"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147" name="Title 1"/>
          <p:cNvSpPr>
            <a:spLocks noGrp="1"/>
          </p:cNvSpPr>
          <p:nvPr>
            <p:ph type="title" hasCustomPrompt="1"/>
          </p:nvPr>
        </p:nvSpPr>
        <p:spPr bwMode="blackWhite">
          <a:xfrm>
            <a:off x="575094" y="3826800"/>
            <a:ext cx="11172406" cy="2041200"/>
          </a:xfrm>
        </p:spPr>
        <p:txBody>
          <a:bodyPr anchor="t">
            <a:noAutofit/>
          </a:bodyPr>
          <a:lstStyle>
            <a:lvl1pPr>
              <a:defRPr sz="5400">
                <a:solidFill>
                  <a:schemeClr val="bg1"/>
                </a:solidFill>
                <a:latin typeface="+mj-lt"/>
                <a:ea typeface="+mj-ea"/>
                <a:cs typeface="+mj-cs"/>
                <a:sym typeface="+mj-lt"/>
              </a:defRPr>
            </a:lvl1pPr>
          </a:lstStyle>
          <a:p>
            <a:r>
              <a:rPr lang="en-US" dirty="0"/>
              <a:t>Click to add big statement text</a:t>
            </a:r>
          </a:p>
        </p:txBody>
      </p:sp>
      <p:cxnSp>
        <p:nvCxnSpPr>
          <p:cNvPr id="148" name="Straight Connector 147"/>
          <p:cNvCxnSpPr/>
          <p:nvPr userDrawn="1"/>
        </p:nvCxnSpPr>
        <p:spPr bwMode="white">
          <a:xfrm>
            <a:off x="575094" y="3680016"/>
            <a:ext cx="11620109" cy="0"/>
          </a:xfrm>
          <a:prstGeom prst="line">
            <a:avLst/>
          </a:prstGeom>
          <a:ln w="19050"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8" name="TextBox 7"/>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9" name="Rectangle 8">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lvl="0" algn="ctr"/>
            <a:endParaRPr lang="en-GB" kern="0" dirty="0">
              <a:solidFill>
                <a:prstClr val="white"/>
              </a:solidFill>
              <a:sym typeface="+mn-lt"/>
            </a:endParaRPr>
          </a:p>
        </p:txBody>
      </p:sp>
    </p:spTree>
    <p:extLst>
      <p:ext uri="{BB962C8B-B14F-4D97-AF65-F5344CB8AC3E}">
        <p14:creationId xmlns:p14="http://schemas.microsoft.com/office/powerpoint/2010/main" val="240505854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White one third">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2980654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4" name="Object 3"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200" b="1" i="0" baseline="0" dirty="0">
              <a:solidFill>
                <a:srgbClr val="FFFFFF"/>
              </a:solidFill>
              <a:latin typeface="Flama" pitchFamily="50" charset="0"/>
              <a:ea typeface="+mj-ea"/>
              <a:cs typeface="+mj-cs"/>
              <a:sym typeface="Flama" pitchFamily="50" charset="0"/>
            </a:endParaRPr>
          </a:p>
        </p:txBody>
      </p:sp>
      <p:pic>
        <p:nvPicPr>
          <p:cNvPr id="16" name="Picture 15"/>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V="1">
            <a:off x="4064994" y="0"/>
            <a:ext cx="416951" cy="6858000"/>
          </a:xfrm>
          <a:prstGeom prst="rect">
            <a:avLst/>
          </a:prstGeom>
        </p:spPr>
      </p:pic>
      <p:sp>
        <p:nvSpPr>
          <p:cNvPr id="17" name="Date Placeholder 1"/>
          <p:cNvSpPr>
            <a:spLocks noGrp="1"/>
          </p:cNvSpPr>
          <p:nvPr>
            <p:ph type="dt" sz="half" idx="31"/>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2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26" name="Rectangle 25"/>
          <p:cNvSpPr/>
          <p:nvPr userDrawn="1"/>
        </p:nvSpPr>
        <p:spPr bwMode="white">
          <a:xfrm>
            <a:off x="0" y="0"/>
            <a:ext cx="4079508"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7" name="Title 4"/>
          <p:cNvSpPr>
            <a:spLocks noGrp="1"/>
          </p:cNvSpPr>
          <p:nvPr>
            <p:ph type="title" hasCustomPrompt="1"/>
          </p:nvPr>
        </p:nvSpPr>
        <p:spPr>
          <a:xfrm>
            <a:off x="575094" y="2681103"/>
            <a:ext cx="3182787" cy="1495794"/>
          </a:xfrm>
          <a:prstGeom prst="rect">
            <a:avLst/>
          </a:prstGeom>
        </p:spPr>
        <p:txBody>
          <a:bodyPr lIns="91440" tIns="45720" rIns="91440" bIns="45720" anchor="ctr">
            <a:noAutofit/>
          </a:bodyPr>
          <a:lstStyle>
            <a:lvl1pPr>
              <a:defRPr sz="3200" b="1" i="0" u="none">
                <a:solidFill>
                  <a:schemeClr val="accent1">
                    <a:lumMod val="100000"/>
                  </a:schemeClr>
                </a:solidFill>
                <a:latin typeface="Flama" pitchFamily="50" charset="0"/>
                <a:ea typeface="+mj-ea"/>
                <a:cs typeface="+mj-cs"/>
                <a:sym typeface="+mj-lt"/>
              </a:defRPr>
            </a:lvl1pPr>
          </a:lstStyle>
          <a:p>
            <a:r>
              <a:rPr lang="en-US" dirty="0"/>
              <a:t>Click to add title</a:t>
            </a:r>
          </a:p>
        </p:txBody>
      </p:sp>
      <p:sp>
        <p:nvSpPr>
          <p:cNvPr id="10" name="TextBox 9"/>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8842776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Green highlight">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409140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400" b="1" i="0" baseline="0" dirty="0">
              <a:solidFill>
                <a:srgbClr val="FFFFFF"/>
              </a:solidFill>
              <a:latin typeface="Flama" pitchFamily="50" charset="0"/>
              <a:ea typeface="+mj-ea"/>
              <a:cs typeface="+mj-cs"/>
              <a:sym typeface="Flama" pitchFamily="50" charset="0"/>
            </a:endParaRPr>
          </a:p>
        </p:txBody>
      </p:sp>
      <p:pic>
        <p:nvPicPr>
          <p:cNvPr id="10" name="Picture 9"/>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V="1">
            <a:off x="7165606" y="0"/>
            <a:ext cx="416951" cy="6858000"/>
          </a:xfrm>
          <a:prstGeom prst="rect">
            <a:avLst/>
          </a:prstGeom>
        </p:spPr>
      </p:pic>
      <p:sp>
        <p:nvSpPr>
          <p:cNvPr id="13" name="Rectangle 12"/>
          <p:cNvSpPr/>
          <p:nvPr userDrawn="1"/>
        </p:nvSpPr>
        <p:spPr bwMode="white">
          <a:xfrm>
            <a:off x="0" y="0"/>
            <a:ext cx="7171956"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6"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20"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23" name="Title 3"/>
          <p:cNvSpPr>
            <a:spLocks noGrp="1"/>
          </p:cNvSpPr>
          <p:nvPr>
            <p:ph type="title" hasCustomPrompt="1"/>
          </p:nvPr>
        </p:nvSpPr>
        <p:spPr>
          <a:xfrm>
            <a:off x="575094" y="691755"/>
            <a:ext cx="6311706" cy="563231"/>
          </a:xfrm>
          <a:prstGeom prst="rect">
            <a:avLst/>
          </a:prstGeom>
        </p:spPr>
        <p:txBody>
          <a:bodyPr vert="horz" wrap="square" lIns="91440" tIns="45720" rIns="91440" bIns="45720" anchor="t" anchorCtr="0">
            <a:spAutoFit/>
          </a:bodyPr>
          <a:lstStyle>
            <a:lvl1pPr marL="0" indent="0" algn="l">
              <a:lnSpc>
                <a:spcPct val="90000"/>
              </a:lnSpc>
              <a:spcBef>
                <a:spcPct val="0"/>
              </a:spcBef>
              <a:spcAft>
                <a:spcPts val="0"/>
              </a:spcAft>
              <a:defRPr sz="3400" b="1" i="0" u="none" kern="1200" spc="0">
                <a:solidFill>
                  <a:schemeClr val="accent1">
                    <a:lumMod val="100000"/>
                  </a:schemeClr>
                </a:solidFill>
                <a:latin typeface="Flama" pitchFamily="50" charset="0"/>
                <a:ea typeface="+mj-ea"/>
                <a:cs typeface="+mj-cs"/>
                <a:sym typeface="+mj-lt"/>
              </a:defRPr>
            </a:lvl1pPr>
          </a:lstStyle>
          <a:p>
            <a:pPr lvl="0"/>
            <a:r>
              <a:rPr lang="en-US" dirty="0"/>
              <a:t>Click to add title</a:t>
            </a:r>
          </a:p>
        </p:txBody>
      </p:sp>
      <p:sp>
        <p:nvSpPr>
          <p:cNvPr id="11" name="TextBox 10"/>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59226384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Green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2148096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200" b="1" i="0" baseline="0" dirty="0">
              <a:solidFill>
                <a:srgbClr val="FFFFFF"/>
              </a:solidFill>
              <a:latin typeface="Flama" pitchFamily="50" charset="0"/>
              <a:ea typeface="+mj-ea"/>
              <a:cs typeface="+mj-cs"/>
              <a:sym typeface="Flama" pitchFamily="50" charset="0"/>
            </a:endParaRPr>
          </a:p>
        </p:txBody>
      </p:sp>
      <p:pic>
        <p:nvPicPr>
          <p:cNvPr id="10" name="Picture 9"/>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11" name="Title 4"/>
          <p:cNvSpPr>
            <a:spLocks noGrp="1"/>
          </p:cNvSpPr>
          <p:nvPr>
            <p:ph type="title" hasCustomPrompt="1"/>
          </p:nvPr>
        </p:nvSpPr>
        <p:spPr>
          <a:xfrm>
            <a:off x="575094" y="2681103"/>
            <a:ext cx="3182787" cy="1495794"/>
          </a:xfrm>
          <a:prstGeom prst="rect">
            <a:avLst/>
          </a:prstGeom>
        </p:spPr>
        <p:txBody>
          <a:bodyPr lIns="91440" tIns="45720" rIns="91440" bIns="45720" anchor="ctr">
            <a:noAutofit/>
          </a:bodyPr>
          <a:lstStyle>
            <a:lvl1pPr>
              <a:defRPr sz="3200" b="1" i="0" u="none">
                <a:solidFill>
                  <a:schemeClr val="bg1"/>
                </a:solidFill>
                <a:latin typeface="Flama" pitchFamily="50" charset="0"/>
                <a:ea typeface="+mj-ea"/>
                <a:cs typeface="+mj-cs"/>
                <a:sym typeface="+mj-lt"/>
              </a:defRPr>
            </a:lvl1pPr>
          </a:lstStyle>
          <a:p>
            <a:r>
              <a:rPr lang="en-US" dirty="0"/>
              <a:t>Click to add title</a:t>
            </a:r>
          </a:p>
        </p:txBody>
      </p:sp>
      <p:sp>
        <p:nvSpPr>
          <p:cNvPr id="13" name="Rectangle 12"/>
          <p:cNvSpPr/>
          <p:nvPr userDrawn="1"/>
        </p:nvSpPr>
        <p:spPr bwMode="white">
          <a:xfrm>
            <a:off x="4080763" y="-1309"/>
            <a:ext cx="8111237" cy="685930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6"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12" name="Date Placeholder 1"/>
          <p:cNvSpPr>
            <a:spLocks noGrp="1"/>
          </p:cNvSpPr>
          <p:nvPr>
            <p:ph type="dt" sz="half" idx="29"/>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14" name="TextBox 13"/>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7" name="Rectangle 16">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lvl="0" algn="ctr"/>
            <a:endParaRPr lang="en-GB" kern="0" dirty="0">
              <a:solidFill>
                <a:prstClr val="white"/>
              </a:solidFill>
              <a:sym typeface="+mn-lt"/>
            </a:endParaRPr>
          </a:p>
        </p:txBody>
      </p:sp>
    </p:spTree>
    <p:extLst>
      <p:ext uri="{BB962C8B-B14F-4D97-AF65-F5344CB8AC3E}">
        <p14:creationId xmlns:p14="http://schemas.microsoft.com/office/powerpoint/2010/main" val="165149677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Green half">
    <p:bg bwMode="grayWhite">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458458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400" b="1" i="0" baseline="0" dirty="0">
              <a:solidFill>
                <a:srgbClr val="FFFFFF"/>
              </a:solidFill>
              <a:latin typeface="Flama" pitchFamily="50" charset="0"/>
              <a:ea typeface="+mj-ea"/>
              <a:cs typeface="+mj-cs"/>
              <a:sym typeface="Flama" pitchFamily="50" charset="0"/>
            </a:endParaRPr>
          </a:p>
        </p:txBody>
      </p:sp>
      <p:pic>
        <p:nvPicPr>
          <p:cNvPr id="11" name="Picture 10"/>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5689582" y="0"/>
            <a:ext cx="416951" cy="6858000"/>
          </a:xfrm>
          <a:prstGeom prst="rect">
            <a:avLst/>
          </a:prstGeom>
        </p:spPr>
      </p:pic>
      <p:sp>
        <p:nvSpPr>
          <p:cNvPr id="12" name="Rectangle 11"/>
          <p:cNvSpPr/>
          <p:nvPr userDrawn="1"/>
        </p:nvSpPr>
        <p:spPr>
          <a:xfrm>
            <a:off x="6096000" y="0"/>
            <a:ext cx="6096000" cy="6858000"/>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3"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800" baseline="0">
                <a:latin typeface="+mn-lt"/>
                <a:ea typeface="+mn-ea"/>
                <a:cs typeface="+mn-cs"/>
                <a:sym typeface="+mn-lt"/>
              </a:defRPr>
            </a:lvl1pPr>
          </a:lstStyle>
          <a:p>
            <a:r>
              <a:rPr lang="en-US" dirty="0"/>
              <a:t>Click icon below to insert an image or remove this placeholder to use the whitespace in another way</a:t>
            </a:r>
          </a:p>
        </p:txBody>
      </p:sp>
      <p:sp>
        <p:nvSpPr>
          <p:cNvPr id="14" name="Title 1"/>
          <p:cNvSpPr>
            <a:spLocks noGrp="1"/>
          </p:cNvSpPr>
          <p:nvPr>
            <p:ph type="title" hasCustomPrompt="1"/>
          </p:nvPr>
        </p:nvSpPr>
        <p:spPr bwMode="black">
          <a:xfrm>
            <a:off x="575094" y="1785600"/>
            <a:ext cx="4443306" cy="3286800"/>
          </a:xfrm>
          <a:prstGeom prst="rect">
            <a:avLst/>
          </a:prstGeom>
          <a:noFill/>
        </p:spPr>
        <p:txBody>
          <a:bodyPr wrap="square" lIns="91440" tIns="45720" rIns="91440" bIns="45720" anchor="ctr">
            <a:noAutofit/>
          </a:bodyPr>
          <a:lstStyle>
            <a:lvl1pPr>
              <a:defRPr sz="4400" b="1" i="0" u="none">
                <a:solidFill>
                  <a:schemeClr val="bg1"/>
                </a:solidFill>
                <a:latin typeface="Flama" pitchFamily="50" charset="0"/>
                <a:ea typeface="+mj-ea"/>
                <a:cs typeface="+mj-cs"/>
                <a:sym typeface="+mj-lt"/>
              </a:defRPr>
            </a:lvl1pPr>
          </a:lstStyle>
          <a:p>
            <a:r>
              <a:rPr lang="en-US" dirty="0"/>
              <a:t>Click to add title</a:t>
            </a:r>
          </a:p>
        </p:txBody>
      </p:sp>
      <p:sp>
        <p:nvSpPr>
          <p:cNvPr id="16" name="Date Placeholder 2"/>
          <p:cNvSpPr>
            <a:spLocks noGrp="1"/>
          </p:cNvSpPr>
          <p:nvPr>
            <p:ph type="dt" sz="half" idx="15"/>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2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17" name="TextBox 16"/>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8" name="Rectangle 17">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lvl="0" algn="ctr"/>
            <a:endParaRPr lang="en-GB" kern="0" dirty="0">
              <a:solidFill>
                <a:prstClr val="white"/>
              </a:solidFill>
              <a:sym typeface="+mn-lt"/>
            </a:endParaRPr>
          </a:p>
        </p:txBody>
      </p:sp>
    </p:spTree>
    <p:extLst>
      <p:ext uri="{BB962C8B-B14F-4D97-AF65-F5344CB8AC3E}">
        <p14:creationId xmlns:p14="http://schemas.microsoft.com/office/powerpoint/2010/main" val="192352417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Green two third">
    <p:bg bwMode="grayWhite">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34957578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400" b="1" i="0" baseline="0" dirty="0">
              <a:solidFill>
                <a:srgbClr val="FFFFFF"/>
              </a:solidFill>
              <a:latin typeface="Flama" pitchFamily="50" charset="0"/>
              <a:ea typeface="+mj-ea"/>
              <a:cs typeface="+mj-cs"/>
              <a:sym typeface="Flama" pitchFamily="50" charset="0"/>
            </a:endParaRPr>
          </a:p>
        </p:txBody>
      </p:sp>
      <p:pic>
        <p:nvPicPr>
          <p:cNvPr id="9" name="Picture 8"/>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7409849" y="0"/>
            <a:ext cx="416951" cy="6858000"/>
          </a:xfrm>
          <a:prstGeom prst="rect">
            <a:avLst/>
          </a:prstGeom>
        </p:spPr>
      </p:pic>
      <p:sp>
        <p:nvSpPr>
          <p:cNvPr id="10" name="Rectangle 9"/>
          <p:cNvSpPr/>
          <p:nvPr userDrawn="1"/>
        </p:nvSpPr>
        <p:spPr bwMode="gray">
          <a:xfrm>
            <a:off x="7819543" y="0"/>
            <a:ext cx="4372457" cy="6858000"/>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1"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mn-lt"/>
                <a:ea typeface="+mn-ea"/>
                <a:cs typeface="+mn-cs"/>
                <a:sym typeface="+mn-lt"/>
              </a:defRPr>
            </a:lvl1pPr>
          </a:lstStyle>
          <a:p>
            <a:r>
              <a:rPr lang="en-US" dirty="0"/>
              <a:t>Click icon below to insert an image or remove this placeholder to use the whitespace in another way</a:t>
            </a:r>
          </a:p>
        </p:txBody>
      </p:sp>
      <p:sp>
        <p:nvSpPr>
          <p:cNvPr id="12" name="Date Placeholder 2"/>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15" name="Copyright" hidden="1"/>
          <p:cNvSpPr txBox="1"/>
          <p:nvPr userDrawn="1"/>
        </p:nvSpPr>
        <p:spPr>
          <a:xfrm rot="16200000">
            <a:off x="9486900" y="3916394"/>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14" name="Title 1"/>
          <p:cNvSpPr>
            <a:spLocks noGrp="1"/>
          </p:cNvSpPr>
          <p:nvPr>
            <p:ph type="title" hasCustomPrompt="1"/>
          </p:nvPr>
        </p:nvSpPr>
        <p:spPr bwMode="blackWhite">
          <a:xfrm>
            <a:off x="575094" y="1804650"/>
            <a:ext cx="6302458" cy="3286800"/>
          </a:xfrm>
          <a:prstGeom prst="rect">
            <a:avLst/>
          </a:prstGeom>
        </p:spPr>
        <p:txBody>
          <a:bodyPr lIns="91440" tIns="45720" rIns="91440" bIns="45720" anchor="ctr">
            <a:noAutofit/>
          </a:bodyPr>
          <a:lstStyle>
            <a:lvl1pPr>
              <a:defRPr sz="4400" b="1" i="0" u="none">
                <a:solidFill>
                  <a:schemeClr val="bg1"/>
                </a:solidFill>
                <a:latin typeface="Flama" pitchFamily="50" charset="0"/>
                <a:ea typeface="+mj-ea"/>
                <a:cs typeface="+mj-cs"/>
                <a:sym typeface="+mj-lt"/>
              </a:defRPr>
            </a:lvl1pPr>
          </a:lstStyle>
          <a:p>
            <a:r>
              <a:rPr lang="en-US" dirty="0"/>
              <a:t>Click to edit title</a:t>
            </a:r>
          </a:p>
        </p:txBody>
      </p:sp>
      <p:sp>
        <p:nvSpPr>
          <p:cNvPr id="16" name="TextBox 15"/>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7" name="Rectangle 16">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lvl="0" algn="ctr"/>
            <a:endParaRPr lang="en-GB" kern="0" dirty="0">
              <a:solidFill>
                <a:prstClr val="white"/>
              </a:solidFill>
              <a:sym typeface="+mn-lt"/>
            </a:endParaRPr>
          </a:p>
        </p:txBody>
      </p:sp>
    </p:spTree>
    <p:extLst>
      <p:ext uri="{BB962C8B-B14F-4D97-AF65-F5344CB8AC3E}">
        <p14:creationId xmlns:p14="http://schemas.microsoft.com/office/powerpoint/2010/main" val="6328090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Left arrow">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3784581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200" b="1" i="0" baseline="0" dirty="0">
              <a:solidFill>
                <a:srgbClr val="FFFFFF"/>
              </a:solidFill>
              <a:latin typeface="Flama" pitchFamily="50" charset="0"/>
              <a:ea typeface="+mj-ea"/>
              <a:cs typeface="+mj-cs"/>
              <a:sym typeface="Flama" pitchFamily="50" charset="0"/>
            </a:endParaRPr>
          </a:p>
        </p:txBody>
      </p:sp>
      <p:sp>
        <p:nvSpPr>
          <p:cNvPr id="16"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2F2F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5"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pic>
        <p:nvPicPr>
          <p:cNvPr id="9" name="Picture 8"/>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132442"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
        <p:nvSpPr>
          <p:cNvPr id="10" name="TextBox 9"/>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
        <p:nvSpPr>
          <p:cNvPr id="12" name="Title 2"/>
          <p:cNvSpPr>
            <a:spLocks noGrp="1"/>
          </p:cNvSpPr>
          <p:nvPr>
            <p:ph type="title" hasCustomPrompt="1"/>
          </p:nvPr>
        </p:nvSpPr>
        <p:spPr>
          <a:xfrm>
            <a:off x="575094" y="2764203"/>
            <a:ext cx="2533544" cy="1314311"/>
          </a:xfrm>
        </p:spPr>
        <p:txBody>
          <a:bodyPr lIns="91440" tIns="45720" rIns="91440" bIns="45720" anchor="ctr" anchorCtr="0">
            <a:noAutofit/>
          </a:bodyPr>
          <a:lstStyle>
            <a:lvl1pPr>
              <a:defRPr sz="3200" b="1" i="0" u="none" baseline="0">
                <a:solidFill>
                  <a:schemeClr val="accent1"/>
                </a:solidFill>
                <a:latin typeface="Flama" pitchFamily="50" charset="0"/>
                <a:ea typeface="+mj-ea"/>
                <a:cs typeface="+mj-cs"/>
                <a:sym typeface="+mj-lt"/>
              </a:defRPr>
            </a:lvl1pPr>
          </a:lstStyle>
          <a:p>
            <a:r>
              <a:rPr lang="en-US" dirty="0"/>
              <a:t>Click to add title</a:t>
            </a:r>
          </a:p>
        </p:txBody>
      </p:sp>
    </p:spTree>
    <p:extLst>
      <p:ext uri="{BB962C8B-B14F-4D97-AF65-F5344CB8AC3E}">
        <p14:creationId xmlns:p14="http://schemas.microsoft.com/office/powerpoint/2010/main" val="416725773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resenters">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1"/>
            </p:custDataLst>
            <p:extLst>
              <p:ext uri="{D42A27DB-BD31-4B8C-83A1-F6EECF244321}">
                <p14:modId xmlns:p14="http://schemas.microsoft.com/office/powerpoint/2010/main" val="40747343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6" name="Object 5"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p:cNvSpPr>
            <a:spLocks noGrp="1"/>
          </p:cNvSpPr>
          <p:nvPr>
            <p:ph type="title" hasCustomPrompt="1"/>
          </p:nvPr>
        </p:nvSpPr>
        <p:spPr>
          <a:xfrm>
            <a:off x="575094" y="691755"/>
            <a:ext cx="11172406" cy="603646"/>
          </a:xfrm>
        </p:spPr>
        <p:txBody>
          <a:bodyPr/>
          <a:lstStyle>
            <a:lvl1pPr>
              <a:defRPr sz="3000" cap="none" baseline="0"/>
            </a:lvl1pPr>
          </a:lstStyle>
          <a:p>
            <a:r>
              <a:rPr lang="en-US" dirty="0"/>
              <a:t>Presenters</a:t>
            </a:r>
          </a:p>
        </p:txBody>
      </p:sp>
      <p:sp>
        <p:nvSpPr>
          <p:cNvPr id="3" name="Date Placeholder 2"/>
          <p:cNvSpPr>
            <a:spLocks noGrp="1"/>
          </p:cNvSpPr>
          <p:nvPr>
            <p:ph type="dt" sz="half" idx="10"/>
          </p:nvPr>
        </p:nvSpPr>
        <p:spPr/>
        <p:txBody>
          <a:bodyPr/>
          <a:lstStyle/>
          <a:p>
            <a:endParaRPr lang="en-US" dirty="0"/>
          </a:p>
        </p:txBody>
      </p:sp>
      <p:sp>
        <p:nvSpPr>
          <p:cNvPr id="5" name="Rectangle 4"/>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sp>
        <p:nvSpPr>
          <p:cNvPr id="10" name="Text Placeholder 9"/>
          <p:cNvSpPr>
            <a:spLocks noGrp="1"/>
          </p:cNvSpPr>
          <p:nvPr>
            <p:ph type="body" sz="quarter" idx="11"/>
          </p:nvPr>
        </p:nvSpPr>
        <p:spPr>
          <a:xfrm>
            <a:off x="575094" y="1379796"/>
            <a:ext cx="11172406" cy="4792409"/>
          </a:xfrm>
        </p:spPr>
        <p:txBody>
          <a:bodyPr/>
          <a:lstStyle>
            <a:lvl1pPr>
              <a:defRPr sz="1600"/>
            </a:lvl1pPr>
          </a:lstStyle>
          <a:p>
            <a:pPr lvl="0"/>
            <a:r>
              <a:rPr lang="en-US" dirty="0"/>
              <a:t>Click to edit Master text styles</a:t>
            </a:r>
          </a:p>
        </p:txBody>
      </p:sp>
    </p:spTree>
    <p:extLst>
      <p:ext uri="{BB962C8B-B14F-4D97-AF65-F5344CB8AC3E}">
        <p14:creationId xmlns:p14="http://schemas.microsoft.com/office/powerpoint/2010/main" val="382755783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Green left arrow">
    <p:bg>
      <p:bgPr>
        <a:solidFill>
          <a:srgbClr val="F2F2F2"/>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209828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200" b="1" i="0" baseline="0" dirty="0">
              <a:solidFill>
                <a:srgbClr val="FFFFFF"/>
              </a:solidFill>
              <a:latin typeface="Flama" pitchFamily="50" charset="0"/>
              <a:ea typeface="+mj-ea"/>
              <a:cs typeface="+mj-cs"/>
              <a:sym typeface="Flama" pitchFamily="50" charset="0"/>
            </a:endParaRPr>
          </a:p>
        </p:txBody>
      </p:sp>
      <p:sp>
        <p:nvSpPr>
          <p:cNvPr id="16" name="Freeform 14"/>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3" name="Title 2"/>
          <p:cNvSpPr>
            <a:spLocks noGrp="1"/>
          </p:cNvSpPr>
          <p:nvPr>
            <p:ph type="title" hasCustomPrompt="1"/>
          </p:nvPr>
        </p:nvSpPr>
        <p:spPr>
          <a:xfrm>
            <a:off x="575094" y="2764203"/>
            <a:ext cx="2533544" cy="1314311"/>
          </a:xfrm>
        </p:spPr>
        <p:txBody>
          <a:bodyPr lIns="91440" tIns="45720" rIns="91440" bIns="45720" anchor="ctr" anchorCtr="0">
            <a:noAutofit/>
          </a:bodyPr>
          <a:lstStyle>
            <a:lvl1pPr>
              <a:defRPr sz="3200" b="1" i="0" u="none" baseline="0">
                <a:solidFill>
                  <a:schemeClr val="bg1"/>
                </a:solidFill>
                <a:latin typeface="Flama" pitchFamily="50" charset="0"/>
                <a:ea typeface="+mj-ea"/>
                <a:cs typeface="+mj-cs"/>
                <a:sym typeface="+mj-lt"/>
              </a:defRPr>
            </a:lvl1pPr>
          </a:lstStyle>
          <a:p>
            <a:r>
              <a:rPr lang="en-US" dirty="0"/>
              <a:t>Click to add title</a:t>
            </a:r>
          </a:p>
        </p:txBody>
      </p:sp>
      <p:sp>
        <p:nvSpPr>
          <p:cNvPr id="13"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mn-lt"/>
              </a:defRPr>
            </a:lvl1pPr>
          </a:lstStyle>
          <a:p>
            <a:endParaRPr lang="en-US" dirty="0"/>
          </a:p>
        </p:txBody>
      </p:sp>
      <p:sp>
        <p:nvSpPr>
          <p:cNvPr id="1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pic>
        <p:nvPicPr>
          <p:cNvPr id="9" name="Picture 8"/>
          <p:cNvPicPr>
            <a:picLocks noChangeAspect="1"/>
          </p:cNvPicPr>
          <p:nvPr userDrawn="1"/>
        </p:nvPicPr>
        <p:blipFill rotWithShape="1">
          <a:blip r:embed="rId6">
            <a:extLst>
              <a:ext uri="{28A0092B-C50C-407E-A947-70E740481C1C}">
                <a14:useLocalDpi xmlns:a14="http://schemas.microsoft.com/office/drawing/2010/main" val="0"/>
              </a:ext>
            </a:extLst>
          </a:blip>
          <a:srcRect t="6216" b="7716"/>
          <a:stretch/>
        </p:blipFill>
        <p:spPr>
          <a:xfrm rot="120000">
            <a:off x="2174642"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
        <p:nvSpPr>
          <p:cNvPr id="10" name="TextBox 9"/>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lvl="0" algn="ctr"/>
            <a:endParaRPr lang="en-GB" kern="0" dirty="0">
              <a:solidFill>
                <a:prstClr val="white"/>
              </a:solidFill>
              <a:sym typeface="+mn-lt"/>
            </a:endParaRPr>
          </a:p>
        </p:txBody>
      </p:sp>
    </p:spTree>
    <p:extLst>
      <p:ext uri="{BB962C8B-B14F-4D97-AF65-F5344CB8AC3E}">
        <p14:creationId xmlns:p14="http://schemas.microsoft.com/office/powerpoint/2010/main" val="36791741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Arrow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00886193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24" imgH="324" progId="TCLayout.ActiveDocument.1">
                  <p:embed/>
                </p:oleObj>
              </mc:Choice>
              <mc:Fallback>
                <p:oleObj name="think-cell Slide" r:id="rId5" imgW="324" imgH="324" progId="TCLayout.ActiveDocument.1">
                  <p:embed/>
                  <p:pic>
                    <p:nvPicPr>
                      <p:cNvPr id="3" name="Object 2"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400" b="1" i="0" baseline="0" dirty="0">
              <a:solidFill>
                <a:srgbClr val="FFFFFF"/>
              </a:solidFill>
              <a:latin typeface="Flama" pitchFamily="50" charset="0"/>
              <a:ea typeface="+mj-ea"/>
              <a:cs typeface="+mj-cs"/>
              <a:sym typeface="Flama" pitchFamily="50" charset="0"/>
            </a:endParaRPr>
          </a:p>
        </p:txBody>
      </p:sp>
      <p:sp>
        <p:nvSpPr>
          <p:cNvPr id="8" name="Date Placeholder 7"/>
          <p:cNvSpPr>
            <a:spLocks noGrp="1"/>
          </p:cNvSpPr>
          <p:nvPr>
            <p:ph type="dt" sz="half" idx="11"/>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1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13" name="Pentagon 3"/>
          <p:cNvSpPr/>
          <p:nvPr userDrawn="1"/>
        </p:nvSpPr>
        <p:spPr bwMode="white">
          <a:xfrm>
            <a:off x="1" y="0"/>
            <a:ext cx="5426920" cy="6858000"/>
          </a:xfrm>
          <a:prstGeom prst="homePlate">
            <a:avLst>
              <a:gd name="adj" fmla="val 1293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4" name="Title 1"/>
          <p:cNvSpPr>
            <a:spLocks noGrp="1"/>
          </p:cNvSpPr>
          <p:nvPr>
            <p:ph type="title" hasCustomPrompt="1"/>
          </p:nvPr>
        </p:nvSpPr>
        <p:spPr>
          <a:xfrm>
            <a:off x="575094" y="1785600"/>
            <a:ext cx="4117141" cy="3286800"/>
          </a:xfrm>
          <a:prstGeom prst="rect">
            <a:avLst/>
          </a:prstGeom>
        </p:spPr>
        <p:txBody>
          <a:bodyPr lIns="91440" tIns="45720" rIns="91440" bIns="45720" anchor="ctr">
            <a:noAutofit/>
          </a:bodyPr>
          <a:lstStyle>
            <a:lvl1pPr>
              <a:defRPr sz="4400" b="1" i="0" u="none">
                <a:solidFill>
                  <a:schemeClr val="accent1">
                    <a:lumMod val="100000"/>
                  </a:schemeClr>
                </a:solidFill>
                <a:latin typeface="Flama" pitchFamily="50" charset="0"/>
                <a:ea typeface="+mj-ea"/>
                <a:cs typeface="+mj-cs"/>
                <a:sym typeface="+mj-lt"/>
              </a:defRPr>
            </a:lvl1pPr>
          </a:lstStyle>
          <a:p>
            <a:r>
              <a:rPr lang="en-US" dirty="0"/>
              <a:t>Click to add title</a:t>
            </a:r>
          </a:p>
        </p:txBody>
      </p:sp>
      <p:pic>
        <p:nvPicPr>
          <p:cNvPr id="15" name="Picture 14"/>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581525"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
        <p:nvSpPr>
          <p:cNvPr id="10" name="TextBox 9"/>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200920821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Green arrow one third">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15021319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400" b="1" i="0" baseline="0" dirty="0">
              <a:solidFill>
                <a:srgbClr val="FFFFFF"/>
              </a:solidFill>
              <a:latin typeface="Flama" pitchFamily="50" charset="0"/>
              <a:ea typeface="+mj-ea"/>
              <a:cs typeface="+mj-cs"/>
              <a:sym typeface="Flama" pitchFamily="50" charset="0"/>
            </a:endParaRPr>
          </a:p>
        </p:txBody>
      </p:sp>
      <p:sp>
        <p:nvSpPr>
          <p:cNvPr id="13" name="Pentagon 3"/>
          <p:cNvSpPr/>
          <p:nvPr userDrawn="1"/>
        </p:nvSpPr>
        <p:spPr bwMode="white">
          <a:xfrm>
            <a:off x="1" y="0"/>
            <a:ext cx="5426920"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dirty="0">
              <a:solidFill>
                <a:prstClr val="white"/>
              </a:solidFill>
              <a:latin typeface="+mn-lt"/>
              <a:ea typeface="+mn-ea"/>
              <a:cs typeface="+mn-cs"/>
              <a:sym typeface="+mn-lt"/>
            </a:endParaRPr>
          </a:p>
        </p:txBody>
      </p:sp>
      <p:sp>
        <p:nvSpPr>
          <p:cNvPr id="14" name="Title 1"/>
          <p:cNvSpPr>
            <a:spLocks noGrp="1"/>
          </p:cNvSpPr>
          <p:nvPr>
            <p:ph type="title" hasCustomPrompt="1"/>
          </p:nvPr>
        </p:nvSpPr>
        <p:spPr>
          <a:xfrm>
            <a:off x="575094" y="1785600"/>
            <a:ext cx="4117141" cy="3286800"/>
          </a:xfrm>
          <a:prstGeom prst="rect">
            <a:avLst/>
          </a:prstGeom>
        </p:spPr>
        <p:txBody>
          <a:bodyPr lIns="91440" tIns="45720" rIns="91440" bIns="45720" anchor="ctr">
            <a:noAutofit/>
          </a:bodyPr>
          <a:lstStyle>
            <a:lvl1pPr>
              <a:defRPr sz="4400" b="1" i="0" u="none">
                <a:solidFill>
                  <a:schemeClr val="bg1"/>
                </a:solidFill>
                <a:latin typeface="Flama" pitchFamily="50" charset="0"/>
                <a:ea typeface="+mj-ea"/>
                <a:cs typeface="+mj-cs"/>
                <a:sym typeface="+mj-lt"/>
              </a:defRPr>
            </a:lvl1pPr>
          </a:lstStyle>
          <a:p>
            <a:r>
              <a:rPr lang="en-US" dirty="0"/>
              <a:t>Click to add title</a:t>
            </a:r>
          </a:p>
        </p:txBody>
      </p:sp>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mn-lt"/>
              </a:defRPr>
            </a:lvl1pPr>
          </a:lstStyle>
          <a:p>
            <a:endParaRPr lang="en-US" dirty="0"/>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pic>
        <p:nvPicPr>
          <p:cNvPr id="9" name="Picture 8"/>
          <p:cNvPicPr>
            <a:picLocks noChangeAspect="1"/>
          </p:cNvPicPr>
          <p:nvPr userDrawn="1"/>
        </p:nvPicPr>
        <p:blipFill rotWithShape="1">
          <a:blip r:embed="rId6">
            <a:extLst>
              <a:ext uri="{28A0092B-C50C-407E-A947-70E740481C1C}">
                <a14:useLocalDpi xmlns:a14="http://schemas.microsoft.com/office/drawing/2010/main" val="0"/>
              </a:ext>
            </a:extLst>
          </a:blip>
          <a:srcRect t="7562" b="6867"/>
          <a:stretch/>
        </p:blipFill>
        <p:spPr>
          <a:xfrm>
            <a:off x="3578059"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
        <p:nvSpPr>
          <p:cNvPr id="10" name="TextBox 9"/>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lvl="0" algn="ctr"/>
            <a:endParaRPr lang="en-GB" kern="0" dirty="0">
              <a:solidFill>
                <a:prstClr val="white"/>
              </a:solidFill>
              <a:sym typeface="+mn-lt"/>
            </a:endParaRPr>
          </a:p>
        </p:txBody>
      </p:sp>
    </p:spTree>
    <p:extLst>
      <p:ext uri="{BB962C8B-B14F-4D97-AF65-F5344CB8AC3E}">
        <p14:creationId xmlns:p14="http://schemas.microsoft.com/office/powerpoint/2010/main" val="297419212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Arrow half">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39348533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400" b="1" i="0" baseline="0" dirty="0">
              <a:solidFill>
                <a:srgbClr val="FFFFFF"/>
              </a:solidFill>
              <a:latin typeface="Flama" pitchFamily="50" charset="0"/>
              <a:ea typeface="+mj-ea"/>
              <a:cs typeface="+mj-cs"/>
              <a:sym typeface="Flama" pitchFamily="50" charset="0"/>
            </a:endParaRPr>
          </a:p>
        </p:txBody>
      </p:sp>
      <p:sp>
        <p:nvSpPr>
          <p:cNvPr id="8" name="Date Placeholder 7"/>
          <p:cNvSpPr>
            <a:spLocks noGrp="1"/>
          </p:cNvSpPr>
          <p:nvPr>
            <p:ph type="dt" sz="half" idx="16"/>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18"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14" name="Pentagon 8"/>
          <p:cNvSpPr/>
          <p:nvPr userDrawn="1"/>
        </p:nvSpPr>
        <p:spPr bwMode="white">
          <a:xfrm>
            <a:off x="0" y="0"/>
            <a:ext cx="6363546" cy="6858000"/>
          </a:xfrm>
          <a:prstGeom prst="homePlate">
            <a:avLst>
              <a:gd name="adj" fmla="val 12939"/>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6" name="Title 2"/>
          <p:cNvSpPr>
            <a:spLocks noGrp="1"/>
          </p:cNvSpPr>
          <p:nvPr>
            <p:ph type="title" hasCustomPrompt="1"/>
          </p:nvPr>
        </p:nvSpPr>
        <p:spPr>
          <a:xfrm>
            <a:off x="575094" y="691755"/>
            <a:ext cx="4728552" cy="563231"/>
          </a:xfrm>
          <a:prstGeom prst="rect">
            <a:avLst/>
          </a:prstGeom>
        </p:spPr>
        <p:txBody>
          <a:bodyPr vert="horz" wrap="square" lIns="91440" tIns="45720" rIns="91440" bIns="45720" anchor="t" anchorCtr="0">
            <a:spAutoFit/>
          </a:bodyPr>
          <a:lstStyle>
            <a:lvl1pPr marL="0" indent="0" algn="l">
              <a:lnSpc>
                <a:spcPct val="90000"/>
              </a:lnSpc>
              <a:spcBef>
                <a:spcPct val="0"/>
              </a:spcBef>
              <a:spcAft>
                <a:spcPts val="0"/>
              </a:spcAft>
              <a:defRPr sz="3400" b="1" i="0" u="none" kern="1200" spc="0">
                <a:solidFill>
                  <a:schemeClr val="accent1">
                    <a:lumMod val="100000"/>
                  </a:schemeClr>
                </a:solidFill>
                <a:latin typeface="Flama" pitchFamily="50" charset="0"/>
                <a:ea typeface="+mj-ea"/>
                <a:cs typeface="+mj-cs"/>
                <a:sym typeface="+mj-lt"/>
              </a:defRPr>
            </a:lvl1pPr>
          </a:lstStyle>
          <a:p>
            <a:pPr lvl="0"/>
            <a:r>
              <a:rPr lang="en-US" dirty="0"/>
              <a:t>Click to add title</a:t>
            </a:r>
          </a:p>
        </p:txBody>
      </p:sp>
      <p:pic>
        <p:nvPicPr>
          <p:cNvPr id="9" name="Picture 8"/>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5397806"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
        <p:nvSpPr>
          <p:cNvPr id="10" name="TextBox 9"/>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6928717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Green arrow half">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8531466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400" b="1" i="0" baseline="0" dirty="0">
              <a:solidFill>
                <a:srgbClr val="FFFFFF"/>
              </a:solidFill>
              <a:latin typeface="Flama" pitchFamily="50" charset="0"/>
              <a:ea typeface="+mj-ea"/>
              <a:cs typeface="+mj-cs"/>
              <a:sym typeface="Flama" pitchFamily="50" charset="0"/>
            </a:endParaRPr>
          </a:p>
        </p:txBody>
      </p:sp>
      <p:sp>
        <p:nvSpPr>
          <p:cNvPr id="14" name="Pentagon 8"/>
          <p:cNvSpPr/>
          <p:nvPr userDrawn="1"/>
        </p:nvSpPr>
        <p:spPr bwMode="white">
          <a:xfrm>
            <a:off x="0" y="0"/>
            <a:ext cx="6363546"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dirty="0">
              <a:solidFill>
                <a:prstClr val="white"/>
              </a:solidFill>
              <a:latin typeface="+mn-lt"/>
              <a:ea typeface="+mn-ea"/>
              <a:cs typeface="+mn-cs"/>
              <a:sym typeface="+mn-lt"/>
            </a:endParaRPr>
          </a:p>
        </p:txBody>
      </p:sp>
      <p:sp>
        <p:nvSpPr>
          <p:cNvPr id="16" name="Title 2"/>
          <p:cNvSpPr>
            <a:spLocks noGrp="1"/>
          </p:cNvSpPr>
          <p:nvPr>
            <p:ph type="title" hasCustomPrompt="1"/>
          </p:nvPr>
        </p:nvSpPr>
        <p:spPr>
          <a:xfrm>
            <a:off x="575094" y="691755"/>
            <a:ext cx="4728552" cy="563231"/>
          </a:xfrm>
          <a:prstGeom prst="rect">
            <a:avLst/>
          </a:prstGeom>
        </p:spPr>
        <p:txBody>
          <a:bodyPr vert="horz" wrap="square" lIns="91440" tIns="45720" rIns="91440" bIns="45720" anchor="t" anchorCtr="0">
            <a:spAutoFit/>
          </a:bodyPr>
          <a:lstStyle>
            <a:lvl1pPr marL="0" indent="0" algn="l">
              <a:lnSpc>
                <a:spcPct val="90000"/>
              </a:lnSpc>
              <a:spcBef>
                <a:spcPct val="0"/>
              </a:spcBef>
              <a:spcAft>
                <a:spcPts val="0"/>
              </a:spcAft>
              <a:defRPr sz="3400" b="1" i="0" u="none" kern="1200" spc="0">
                <a:solidFill>
                  <a:schemeClr val="bg1"/>
                </a:solidFill>
                <a:latin typeface="Flama" pitchFamily="50" charset="0"/>
                <a:ea typeface="+mj-ea"/>
                <a:cs typeface="+mj-cs"/>
                <a:sym typeface="+mj-lt"/>
              </a:defRPr>
            </a:lvl1pPr>
          </a:lstStyle>
          <a:p>
            <a:pPr lvl="0"/>
            <a:r>
              <a:rPr lang="en-US" dirty="0"/>
              <a:t>Click to add title</a:t>
            </a:r>
          </a:p>
        </p:txBody>
      </p:sp>
      <p:sp>
        <p:nvSpPr>
          <p:cNvPr id="12"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mn-lt"/>
              </a:defRPr>
            </a:lvl1pPr>
          </a:lstStyle>
          <a:p>
            <a:endParaRPr lang="en-US" dirty="0"/>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pic>
        <p:nvPicPr>
          <p:cNvPr id="9" name="Picture 8"/>
          <p:cNvPicPr>
            <a:picLocks noChangeAspect="1"/>
          </p:cNvPicPr>
          <p:nvPr userDrawn="1"/>
        </p:nvPicPr>
        <p:blipFill rotWithShape="1">
          <a:blip r:embed="rId6">
            <a:extLst>
              <a:ext uri="{28A0092B-C50C-407E-A947-70E740481C1C}">
                <a14:useLocalDpi xmlns:a14="http://schemas.microsoft.com/office/drawing/2010/main" val="0"/>
              </a:ext>
            </a:extLst>
          </a:blip>
          <a:srcRect t="9052" b="6867"/>
          <a:stretch/>
        </p:blipFill>
        <p:spPr>
          <a:xfrm rot="120000">
            <a:off x="4460172"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
        <p:nvSpPr>
          <p:cNvPr id="10" name="TextBox 9"/>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lvl="0" algn="ctr"/>
            <a:endParaRPr lang="en-GB" kern="0" dirty="0">
              <a:solidFill>
                <a:prstClr val="white"/>
              </a:solidFill>
              <a:sym typeface="+mn-lt"/>
            </a:endParaRPr>
          </a:p>
        </p:txBody>
      </p:sp>
    </p:spTree>
    <p:extLst>
      <p:ext uri="{BB962C8B-B14F-4D97-AF65-F5344CB8AC3E}">
        <p14:creationId xmlns:p14="http://schemas.microsoft.com/office/powerpoint/2010/main" val="24380786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Arrow two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3963088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400" b="1" i="0" baseline="0" dirty="0">
              <a:solidFill>
                <a:srgbClr val="FFFFFF"/>
              </a:solidFill>
              <a:latin typeface="Flama" pitchFamily="50" charset="0"/>
              <a:ea typeface="+mj-ea"/>
              <a:cs typeface="+mj-cs"/>
              <a:sym typeface="Flama" pitchFamily="50" charset="0"/>
            </a:endParaRPr>
          </a:p>
        </p:txBody>
      </p:sp>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3"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11" name="Title 3"/>
          <p:cNvSpPr>
            <a:spLocks noGrp="1"/>
          </p:cNvSpPr>
          <p:nvPr>
            <p:ph type="title" hasCustomPrompt="1"/>
          </p:nvPr>
        </p:nvSpPr>
        <p:spPr>
          <a:xfrm>
            <a:off x="575094" y="691755"/>
            <a:ext cx="6311706" cy="563231"/>
          </a:xfrm>
          <a:prstGeom prst="rect">
            <a:avLst/>
          </a:prstGeom>
        </p:spPr>
        <p:txBody>
          <a:bodyPr vert="horz" wrap="square" lIns="91440" tIns="45720" rIns="91440" bIns="45720" anchor="t" anchorCtr="0">
            <a:spAutoFit/>
          </a:bodyPr>
          <a:lstStyle>
            <a:lvl1pPr marL="0" indent="0" algn="l">
              <a:lnSpc>
                <a:spcPct val="90000"/>
              </a:lnSpc>
              <a:spcBef>
                <a:spcPct val="0"/>
              </a:spcBef>
              <a:spcAft>
                <a:spcPts val="0"/>
              </a:spcAft>
              <a:defRPr sz="3400" b="1" i="0" u="none" kern="1200" spc="0">
                <a:solidFill>
                  <a:schemeClr val="accent1">
                    <a:lumMod val="100000"/>
                  </a:schemeClr>
                </a:solidFill>
                <a:latin typeface="Flama" pitchFamily="50" charset="0"/>
                <a:ea typeface="+mj-ea"/>
                <a:cs typeface="+mj-cs"/>
                <a:sym typeface="+mj-lt"/>
              </a:defRPr>
            </a:lvl1pPr>
          </a:lstStyle>
          <a:p>
            <a:pPr lvl="0"/>
            <a:r>
              <a:rPr lang="en-US" dirty="0"/>
              <a:t>Click to add title</a:t>
            </a:r>
          </a:p>
        </p:txBody>
      </p:sp>
      <p:pic>
        <p:nvPicPr>
          <p:cNvPr id="16" name="Picture 15"/>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490339"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
        <p:nvSpPr>
          <p:cNvPr id="10" name="TextBox 9"/>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4" name="Rectangle 13">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80028018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Green arrow two third">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54796915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400" b="1" i="0" baseline="0" dirty="0">
              <a:solidFill>
                <a:srgbClr val="FFFFFF"/>
              </a:solidFill>
              <a:latin typeface="Flama" pitchFamily="50" charset="0"/>
              <a:ea typeface="+mj-ea"/>
              <a:cs typeface="+mj-cs"/>
              <a:sym typeface="Flama" pitchFamily="50" charset="0"/>
            </a:endParaRPr>
          </a:p>
        </p:txBody>
      </p:sp>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dirty="0">
              <a:solidFill>
                <a:prstClr val="white"/>
              </a:solidFill>
              <a:latin typeface="+mn-lt"/>
              <a:ea typeface="+mn-ea"/>
              <a:cs typeface="+mn-cs"/>
              <a:sym typeface="+mn-lt"/>
            </a:endParaRPr>
          </a:p>
        </p:txBody>
      </p:sp>
      <p:sp>
        <p:nvSpPr>
          <p:cNvPr id="11" name="Title 3"/>
          <p:cNvSpPr>
            <a:spLocks noGrp="1"/>
          </p:cNvSpPr>
          <p:nvPr>
            <p:ph type="title" hasCustomPrompt="1"/>
          </p:nvPr>
        </p:nvSpPr>
        <p:spPr>
          <a:xfrm>
            <a:off x="575094" y="691755"/>
            <a:ext cx="6311706" cy="563231"/>
          </a:xfrm>
          <a:prstGeom prst="rect">
            <a:avLst/>
          </a:prstGeom>
        </p:spPr>
        <p:txBody>
          <a:bodyPr vert="horz" wrap="square" lIns="91440" tIns="45720" rIns="91440" bIns="45720" anchor="t" anchorCtr="0">
            <a:spAutoFit/>
          </a:bodyPr>
          <a:lstStyle>
            <a:lvl1pPr marL="0" indent="0" algn="l">
              <a:lnSpc>
                <a:spcPct val="90000"/>
              </a:lnSpc>
              <a:spcBef>
                <a:spcPct val="0"/>
              </a:spcBef>
              <a:spcAft>
                <a:spcPts val="0"/>
              </a:spcAft>
              <a:defRPr sz="3400" b="1" i="0" u="none" kern="1200" spc="0">
                <a:solidFill>
                  <a:schemeClr val="bg1"/>
                </a:solidFill>
                <a:latin typeface="Flama" pitchFamily="50" charset="0"/>
                <a:ea typeface="+mj-ea"/>
                <a:cs typeface="+mj-cs"/>
                <a:sym typeface="+mj-lt"/>
              </a:defRPr>
            </a:lvl1pPr>
          </a:lstStyle>
          <a:p>
            <a:pPr lvl="0"/>
            <a:r>
              <a:rPr lang="en-US" dirty="0"/>
              <a:t>Click to add title</a:t>
            </a:r>
          </a:p>
        </p:txBody>
      </p:sp>
      <p:sp>
        <p:nvSpPr>
          <p:cNvPr id="17"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mn-lt"/>
              </a:defRPr>
            </a:lvl1pPr>
          </a:lstStyle>
          <a:p>
            <a:endParaRPr lang="en-US" dirty="0"/>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pic>
        <p:nvPicPr>
          <p:cNvPr id="9" name="Picture 8"/>
          <p:cNvPicPr>
            <a:picLocks noChangeAspect="1"/>
          </p:cNvPicPr>
          <p:nvPr userDrawn="1"/>
        </p:nvPicPr>
        <p:blipFill rotWithShape="1">
          <a:blip r:embed="rId6">
            <a:extLst>
              <a:ext uri="{28A0092B-C50C-407E-A947-70E740481C1C}">
                <a14:useLocalDpi xmlns:a14="http://schemas.microsoft.com/office/drawing/2010/main" val="0"/>
              </a:ext>
            </a:extLst>
          </a:blip>
          <a:srcRect t="9052" b="6867"/>
          <a:stretch/>
        </p:blipFill>
        <p:spPr>
          <a:xfrm rot="120000">
            <a:off x="6567628"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
        <p:nvSpPr>
          <p:cNvPr id="10" name="TextBox 9"/>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3" name="Rectangle 12">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lvl="0" algn="ctr"/>
            <a:endParaRPr lang="en-GB" kern="0" dirty="0">
              <a:solidFill>
                <a:prstClr val="white"/>
              </a:solidFill>
              <a:sym typeface="+mn-lt"/>
            </a:endParaRPr>
          </a:p>
        </p:txBody>
      </p:sp>
    </p:spTree>
    <p:extLst>
      <p:ext uri="{BB962C8B-B14F-4D97-AF65-F5344CB8AC3E}">
        <p14:creationId xmlns:p14="http://schemas.microsoft.com/office/powerpoint/2010/main" val="336986575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Big statement green">
    <p:bg>
      <p:bgPr>
        <a:solidFill>
          <a:schemeClr val="accent1"/>
        </a:solidFill>
        <a:effectLst/>
      </p:bgPr>
    </p:bg>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2"/>
            </p:custDataLst>
            <p:extLst>
              <p:ext uri="{D42A27DB-BD31-4B8C-83A1-F6EECF244321}">
                <p14:modId xmlns:p14="http://schemas.microsoft.com/office/powerpoint/2010/main" val="19952417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5" name="Object 4"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400" b="1" i="0" baseline="0" dirty="0">
              <a:solidFill>
                <a:srgbClr val="FFFFFF"/>
              </a:solidFill>
              <a:latin typeface="Flama" pitchFamily="50" charset="0"/>
              <a:ea typeface="+mj-ea"/>
              <a:cs typeface="+mj-cs"/>
              <a:sym typeface="Flama" pitchFamily="50" charset="0"/>
            </a:endParaRPr>
          </a:p>
        </p:txBody>
      </p:sp>
      <p:sp>
        <p:nvSpPr>
          <p:cNvPr id="4" name="Date Placeholder 3"/>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8" name="Title 1"/>
          <p:cNvSpPr>
            <a:spLocks noGrp="1"/>
          </p:cNvSpPr>
          <p:nvPr>
            <p:ph type="title" hasCustomPrompt="1"/>
          </p:nvPr>
        </p:nvSpPr>
        <p:spPr>
          <a:xfrm>
            <a:off x="575094" y="3826333"/>
            <a:ext cx="11172406" cy="1606550"/>
          </a:xfrm>
        </p:spPr>
        <p:txBody>
          <a:bodyPr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bg1"/>
                </a:solidFill>
                <a:latin typeface="+mj-lt"/>
                <a:ea typeface="+mj-ea"/>
                <a:cs typeface="+mj-cs"/>
                <a:sym typeface="+mj-lt"/>
              </a:defRPr>
            </a:lvl1pPr>
          </a:lstStyle>
          <a:p>
            <a:r>
              <a:rPr lang="en-US" dirty="0"/>
              <a:t>Click to add big statement text</a:t>
            </a:r>
          </a:p>
        </p:txBody>
      </p:sp>
      <p:sp>
        <p:nvSpPr>
          <p:cNvPr id="10" name="TextBox 9"/>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lvl="0" algn="ctr"/>
            <a:endParaRPr lang="en-GB" kern="0" dirty="0">
              <a:solidFill>
                <a:prstClr val="white"/>
              </a:solidFill>
              <a:sym typeface="+mn-lt"/>
            </a:endParaRPr>
          </a:p>
        </p:txBody>
      </p:sp>
    </p:spTree>
    <p:extLst>
      <p:ext uri="{BB962C8B-B14F-4D97-AF65-F5344CB8AC3E}">
        <p14:creationId xmlns:p14="http://schemas.microsoft.com/office/powerpoint/2010/main" val="2705580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Big statement icon">
    <p:bg>
      <p:bgPr>
        <a:solidFill>
          <a:srgbClr val="F2F2F2"/>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20109092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400" b="1" i="0" baseline="0" dirty="0">
              <a:solidFill>
                <a:srgbClr val="FFFFFF"/>
              </a:solidFill>
              <a:latin typeface="Flama" pitchFamily="50" charset="0"/>
              <a:ea typeface="+mj-ea"/>
              <a:cs typeface="+mj-cs"/>
              <a:sym typeface="Flama" pitchFamily="50" charset="0"/>
            </a:endParaRPr>
          </a:p>
        </p:txBody>
      </p:sp>
      <p:sp>
        <p:nvSpPr>
          <p:cNvPr id="3"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6" name="Rectangle 5"/>
          <p:cNvSpPr/>
          <p:nvPr userDrawn="1"/>
        </p:nvSpPr>
        <p:spPr bwMode="white">
          <a:xfrm>
            <a:off x="575094" y="625475"/>
            <a:ext cx="932688" cy="932688"/>
          </a:xfrm>
          <a:prstGeom prst="rect">
            <a:avLst/>
          </a:prstGeom>
          <a:noFill/>
          <a:ln>
            <a:solidFill>
              <a:srgbClr val="8CAEC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7" name="Title 1"/>
          <p:cNvSpPr>
            <a:spLocks noGrp="1"/>
          </p:cNvSpPr>
          <p:nvPr>
            <p:ph type="title" hasCustomPrompt="1"/>
          </p:nvPr>
        </p:nvSpPr>
        <p:spPr>
          <a:xfrm>
            <a:off x="575094" y="3826333"/>
            <a:ext cx="11172406" cy="1606550"/>
          </a:xfrm>
          <a:prstGeom prst="rect">
            <a:avLst/>
          </a:prstGeom>
        </p:spPr>
        <p:txBody>
          <a:bodyPr anchor="b">
            <a:noAutofit/>
          </a:bodyPr>
          <a:lstStyle>
            <a:lvl1pPr marL="0" algn="l" defTabSz="914400" rtl="0" eaLnBrk="1" fontAlgn="auto" latinLnBrk="0" hangingPunct="1">
              <a:lnSpc>
                <a:spcPts val="6000"/>
              </a:lnSpc>
              <a:spcBef>
                <a:spcPts val="0"/>
              </a:spcBef>
              <a:spcAft>
                <a:spcPts val="0"/>
              </a:spcAft>
              <a:defRPr lang="en-US" sz="5400" kern="1200" baseline="0" dirty="0">
                <a:solidFill>
                  <a:srgbClr val="8CAECF"/>
                </a:solidFill>
                <a:latin typeface="+mj-lt"/>
                <a:ea typeface="+mj-ea"/>
                <a:cs typeface="+mj-cs"/>
                <a:sym typeface="+mj-lt"/>
              </a:defRPr>
            </a:lvl1pPr>
          </a:lstStyle>
          <a:p>
            <a:r>
              <a:rPr lang="en-US" dirty="0"/>
              <a:t>Click to add big statement text</a:t>
            </a:r>
          </a:p>
        </p:txBody>
      </p:sp>
      <p:sp>
        <p:nvSpPr>
          <p:cNvPr id="8" name="Rectangle 7"/>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33796626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Quote">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47679925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324" imgH="324" progId="TCLayout.ActiveDocument.1">
                  <p:embed/>
                </p:oleObj>
              </mc:Choice>
              <mc:Fallback>
                <p:oleObj name="think-cell Slide" r:id="rId4" imgW="324" imgH="324"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pic>
        <p:nvPicPr>
          <p:cNvPr id="7" name="Picture 6"/>
          <p:cNvPicPr>
            <a:picLocks noChangeAspect="1"/>
          </p:cNvPicPr>
          <p:nvPr userDrawn="1"/>
        </p:nvPicPr>
        <p:blipFill rotWithShape="1">
          <a:blip r:embed="rId6">
            <a:extLst>
              <a:ext uri="{28A0092B-C50C-407E-A947-70E740481C1C}">
                <a14:useLocalDpi xmlns:a14="http://schemas.microsoft.com/office/drawing/2010/main" val="0"/>
              </a:ext>
            </a:extLst>
          </a:blip>
          <a:srcRect r="3634" b="1258"/>
          <a:stretch/>
        </p:blipFill>
        <p:spPr>
          <a:xfrm rot="16200000" flipH="1">
            <a:off x="6797461" y="101443"/>
            <a:ext cx="769257" cy="10019821"/>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0"/>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rgbClr val="699BC6"/>
          </a:solidFill>
          <a:ln>
            <a:noFill/>
          </a:ln>
          <a:effectLst/>
        </p:spPr>
        <p:txBody>
          <a:bodyPr vert="horz" wrap="square" lIns="91440" tIns="45720" rIns="91440" bIns="45720" numCol="1" anchor="t" anchorCtr="0" compatLnSpc="1">
            <a:prstTxWarp prst="textNoShape">
              <a:avLst/>
            </a:prstTxWarp>
            <a:noAutofit/>
          </a:bodyPr>
          <a:lstStyle/>
          <a:p>
            <a:endParaRPr lang="en-US" dirty="0">
              <a:latin typeface="+mn-lt"/>
              <a:ea typeface="+mn-ea"/>
              <a:cs typeface="+mn-cs"/>
              <a:sym typeface="+mn-lt"/>
            </a:endParaRPr>
          </a:p>
        </p:txBody>
      </p:sp>
      <p:sp>
        <p:nvSpPr>
          <p:cNvPr id="8" name="TextBox 7"/>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9" name="Rectangle 8">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lvl="0" algn="ctr"/>
            <a:endParaRPr lang="en-GB" kern="0" dirty="0">
              <a:solidFill>
                <a:prstClr val="white"/>
              </a:solidFill>
              <a:sym typeface="+mn-lt"/>
            </a:endParaRPr>
          </a:p>
        </p:txBody>
      </p:sp>
    </p:spTree>
    <p:extLst>
      <p:ext uri="{BB962C8B-B14F-4D97-AF65-F5344CB8AC3E}">
        <p14:creationId xmlns:p14="http://schemas.microsoft.com/office/powerpoint/2010/main" val="120217922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graphicFrame>
        <p:nvGraphicFramePr>
          <p:cNvPr id="16" name="Object 15" hidden="1"/>
          <p:cNvGraphicFramePr>
            <a:graphicFrameLocks noChangeAspect="1"/>
          </p:cNvGraphicFramePr>
          <p:nvPr userDrawn="1">
            <p:custDataLst>
              <p:tags r:id="rId1"/>
            </p:custDataLst>
            <p:extLst>
              <p:ext uri="{D42A27DB-BD31-4B8C-83A1-F6EECF244321}">
                <p14:modId xmlns:p14="http://schemas.microsoft.com/office/powerpoint/2010/main" val="19589075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16" name="Object 15"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5" name="Rectangle 14"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sp>
        <p:nvSpPr>
          <p:cNvPr id="22" name="Text Placeholder 21"/>
          <p:cNvSpPr>
            <a:spLocks noGrp="1"/>
          </p:cNvSpPr>
          <p:nvPr>
            <p:ph type="body" sz="quarter" idx="11" hasCustomPrompt="1"/>
          </p:nvPr>
        </p:nvSpPr>
        <p:spPr>
          <a:xfrm>
            <a:off x="4589799" y="838209"/>
            <a:ext cx="7157702" cy="915987"/>
          </a:xfrm>
        </p:spPr>
        <p:txBody>
          <a:bodyPr/>
          <a:lstStyle>
            <a:lvl1pPr>
              <a:lnSpc>
                <a:spcPct val="90000"/>
              </a:lnSpc>
              <a:spcBef>
                <a:spcPts val="0"/>
              </a:spcBef>
              <a:spcAft>
                <a:spcPts val="0"/>
              </a:spcAft>
              <a:buNone/>
              <a:defRPr sz="3200" b="1" cap="none" baseline="0">
                <a:latin typeface="+mj-lt"/>
              </a:defRPr>
            </a:lvl1pPr>
            <a:lvl2pPr marL="0" indent="0">
              <a:lnSpc>
                <a:spcPct val="90000"/>
              </a:lnSpc>
              <a:spcBef>
                <a:spcPts val="0"/>
              </a:spcBef>
              <a:spcAft>
                <a:spcPts val="0"/>
              </a:spcAft>
              <a:buNone/>
              <a:defRPr sz="3200" b="1" cap="none" baseline="0">
                <a:solidFill>
                  <a:schemeClr val="tx2"/>
                </a:solidFill>
                <a:latin typeface="+mj-lt"/>
              </a:defRPr>
            </a:lvl2pPr>
            <a:lvl3pPr>
              <a:defRPr>
                <a:latin typeface="+mj-lt"/>
              </a:defRPr>
            </a:lvl3pPr>
            <a:lvl4pPr>
              <a:defRPr>
                <a:latin typeface="+mj-lt"/>
              </a:defRPr>
            </a:lvl4pPr>
            <a:lvl5pPr>
              <a:defRPr>
                <a:latin typeface="+mj-lt"/>
              </a:defRPr>
            </a:lvl5pPr>
          </a:lstStyle>
          <a:p>
            <a:pPr lvl="0"/>
            <a:r>
              <a:rPr lang="en-US" dirty="0"/>
              <a:t>Title</a:t>
            </a:r>
          </a:p>
          <a:p>
            <a:pPr lvl="1"/>
            <a:r>
              <a:rPr lang="en-US" dirty="0"/>
              <a:t>Text</a:t>
            </a:r>
          </a:p>
        </p:txBody>
      </p:sp>
      <p:grpSp>
        <p:nvGrpSpPr>
          <p:cNvPr id="7" name="Group 6"/>
          <p:cNvGrpSpPr/>
          <p:nvPr userDrawn="1"/>
        </p:nvGrpSpPr>
        <p:grpSpPr>
          <a:xfrm>
            <a:off x="0" y="152400"/>
            <a:ext cx="4064007" cy="6705600"/>
            <a:chOff x="0" y="152400"/>
            <a:chExt cx="4064007" cy="6705600"/>
          </a:xfrm>
        </p:grpSpPr>
        <p:pic>
          <p:nvPicPr>
            <p:cNvPr id="4" name="Picture 3">
              <a:extLst>
                <a:ext uri="{FF2B5EF4-FFF2-40B4-BE49-F238E27FC236}">
                  <a16:creationId xmlns:a16="http://schemas.microsoft.com/office/drawing/2014/main" id="{FF68F7D0-CBE4-4E4B-97F5-82A454833334}"/>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l="49226" r="5280" b="24610"/>
            <a:stretch/>
          </p:blipFill>
          <p:spPr>
            <a:xfrm>
              <a:off x="0" y="152400"/>
              <a:ext cx="4064007" cy="6705600"/>
            </a:xfrm>
            <a:prstGeom prst="rect">
              <a:avLst/>
            </a:prstGeom>
          </p:spPr>
        </p:pic>
        <p:sp>
          <p:nvSpPr>
            <p:cNvPr id="5" name="Rectangle 4">
              <a:extLst>
                <a:ext uri="{FF2B5EF4-FFF2-40B4-BE49-F238E27FC236}">
                  <a16:creationId xmlns:a16="http://schemas.microsoft.com/office/drawing/2014/main" id="{36D7288B-97AF-4A40-AC85-26F772631070}"/>
                </a:ext>
              </a:extLst>
            </p:cNvPr>
            <p:cNvSpPr/>
            <p:nvPr userDrawn="1"/>
          </p:nvSpPr>
          <p:spPr>
            <a:xfrm>
              <a:off x="6" y="152400"/>
              <a:ext cx="4064001" cy="6705600"/>
            </a:xfrm>
            <a:prstGeom prst="rect">
              <a:avLst/>
            </a:prstGeom>
            <a:solidFill>
              <a:schemeClr val="tx1">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sz="1800" dirty="0">
                <a:solidFill>
                  <a:prstClr val="white"/>
                </a:solidFill>
              </a:endParaRPr>
            </a:p>
          </p:txBody>
        </p:sp>
        <p:pic>
          <p:nvPicPr>
            <p:cNvPr id="6" name="Picture 5"/>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375004" y="768928"/>
              <a:ext cx="1313996" cy="5320143"/>
            </a:xfrm>
            <a:prstGeom prst="rect">
              <a:avLst/>
            </a:prstGeom>
          </p:spPr>
        </p:pic>
      </p:grpSp>
      <p:sp>
        <p:nvSpPr>
          <p:cNvPr id="10" name="Rectangle 9"/>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sp>
        <p:nvSpPr>
          <p:cNvPr id="11" name="TextBox 10"/>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
        <p:nvSpPr>
          <p:cNvPr id="13" name="Content Placeholder 2"/>
          <p:cNvSpPr>
            <a:spLocks noGrp="1"/>
          </p:cNvSpPr>
          <p:nvPr>
            <p:ph sz="half" idx="1" hasCustomPrompt="1"/>
          </p:nvPr>
        </p:nvSpPr>
        <p:spPr>
          <a:xfrm>
            <a:off x="4589798" y="2057400"/>
            <a:ext cx="7157702" cy="3581400"/>
          </a:xfrm>
        </p:spPr>
        <p:txBody>
          <a:bodyPr>
            <a:noAutofit/>
          </a:bodyPr>
          <a:lstStyle>
            <a:lvl1pPr marL="342900" indent="-342900">
              <a:lnSpc>
                <a:spcPct val="150000"/>
              </a:lnSpc>
              <a:buClr>
                <a:schemeClr val="accent2"/>
              </a:buClr>
              <a:buFont typeface="+mj-lt"/>
              <a:buAutoNum type="arabicPeriod"/>
              <a:defRPr sz="1800">
                <a:latin typeface="+mn-lt"/>
              </a:defRPr>
            </a:lvl1pPr>
            <a:lvl2pPr marL="287338" indent="0">
              <a:lnSpc>
                <a:spcPct val="150000"/>
              </a:lnSpc>
              <a:buFont typeface="+mj-lt"/>
              <a:buNone/>
              <a:defRPr sz="1600"/>
            </a:lvl2pPr>
            <a:lvl3pPr>
              <a:defRPr sz="1400"/>
            </a:lvl3pPr>
            <a:lvl4pPr>
              <a:defRPr sz="1200"/>
            </a:lvl4pPr>
            <a:lvl5pPr>
              <a:defRPr sz="1200"/>
            </a:lvl5pPr>
            <a:lvl6pPr>
              <a:defRPr sz="1800"/>
            </a:lvl6pPr>
            <a:lvl7pPr>
              <a:defRPr sz="1800"/>
            </a:lvl7pPr>
            <a:lvl8pPr>
              <a:defRPr sz="1800"/>
            </a:lvl8pPr>
            <a:lvl9pPr>
              <a:defRPr sz="1800"/>
            </a:lvl9pPr>
          </a:lstStyle>
          <a:p>
            <a:pPr lvl="0"/>
            <a:r>
              <a:rPr lang="en-US" dirty="0"/>
              <a:t>Click to edit Master text styles</a:t>
            </a:r>
          </a:p>
        </p:txBody>
      </p:sp>
      <p:pic>
        <p:nvPicPr>
          <p:cNvPr id="17" name="Picture 16">
            <a:extLst>
              <a:ext uri="{FF2B5EF4-FFF2-40B4-BE49-F238E27FC236}">
                <a16:creationId xmlns:a16="http://schemas.microsoft.com/office/drawing/2014/main" id="{F281D232-FDBE-40CD-9E2B-E220E4E81D5A}"/>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11442863" y="6101135"/>
            <a:ext cx="558484" cy="566364"/>
          </a:xfrm>
          <a:prstGeom prst="rect">
            <a:avLst/>
          </a:prstGeom>
        </p:spPr>
      </p:pic>
    </p:spTree>
    <p:extLst>
      <p:ext uri="{BB962C8B-B14F-4D97-AF65-F5344CB8AC3E}">
        <p14:creationId xmlns:p14="http://schemas.microsoft.com/office/powerpoint/2010/main" val="332286306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Special gray">
    <p:bg>
      <p:bgPr>
        <a:solidFill>
          <a:schemeClr val="bg1">
            <a:lumMod val="50000"/>
          </a:schemeClr>
        </a:solidFill>
        <a:effectLst/>
      </p:bgPr>
    </p:bg>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1"/>
            </p:custDataLst>
            <p:extLst>
              <p:ext uri="{D42A27DB-BD31-4B8C-83A1-F6EECF244321}">
                <p14:modId xmlns:p14="http://schemas.microsoft.com/office/powerpoint/2010/main" val="37500826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6" name="Object 5"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400" b="1" i="0" baseline="0" dirty="0">
              <a:solidFill>
                <a:srgbClr val="FFFFFF"/>
              </a:solidFill>
              <a:latin typeface="Flama" pitchFamily="50" charset="0"/>
              <a:ea typeface="+mj-ea"/>
              <a:cs typeface="+mj-cs"/>
              <a:sym typeface="Flama" pitchFamily="50" charset="0"/>
            </a:endParaRPr>
          </a:p>
        </p:txBody>
      </p:sp>
      <p:sp>
        <p:nvSpPr>
          <p:cNvPr id="2" name="Date Placeholder 1"/>
          <p:cNvSpPr>
            <a:spLocks noGrp="1"/>
          </p:cNvSpPr>
          <p:nvPr>
            <p:ph type="dt" sz="half" idx="14"/>
          </p:nvPr>
        </p:nvSpPr>
        <p:spPr bwMode="white">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4" name="Title 3"/>
          <p:cNvSpPr>
            <a:spLocks noGrp="1"/>
          </p:cNvSpPr>
          <p:nvPr>
            <p:ph type="title" hasCustomPrompt="1"/>
          </p:nvPr>
        </p:nvSpPr>
        <p:spPr>
          <a:xfrm>
            <a:off x="575094" y="691755"/>
            <a:ext cx="11172406" cy="563231"/>
          </a:xfrm>
        </p:spPr>
        <p:txBody>
          <a:bodyPr lIns="91440" tIns="45720" rIns="91440" bIns="45720"/>
          <a:lstStyle>
            <a:lvl1pPr>
              <a:defRPr sz="3400" b="1" i="0" u="none">
                <a:solidFill>
                  <a:schemeClr val="bg1"/>
                </a:solidFill>
                <a:latin typeface="Flama" pitchFamily="50" charset="0"/>
                <a:ea typeface="+mj-ea"/>
                <a:cs typeface="+mj-cs"/>
                <a:sym typeface="+mj-lt"/>
              </a:defRPr>
            </a:lvl1pPr>
          </a:lstStyle>
          <a:p>
            <a:r>
              <a:rPr lang="en-US" dirty="0"/>
              <a:t>Click to add title</a:t>
            </a:r>
          </a:p>
        </p:txBody>
      </p:sp>
      <p:sp>
        <p:nvSpPr>
          <p:cNvPr id="10" name="TextBox 9"/>
          <p:cNvSpPr txBox="1"/>
          <p:nvPr userDrawn="1"/>
        </p:nvSpPr>
        <p:spPr>
          <a:xfrm>
            <a:off x="194199" y="6328298"/>
            <a:ext cx="339201" cy="33920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
        <p:nvSpPr>
          <p:cNvPr id="9" name="Rectangle 8"/>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18300739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bg>
      <p:bgPr>
        <a:solidFill>
          <a:srgbClr val="F2F2F2"/>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15480641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Object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5" name="Date Placeholder 4"/>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6" name="Rectangle 5"/>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30142520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Blank green">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0296517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Date Placeholder 1"/>
          <p:cNvSpPr>
            <a:spLocks noGrp="1"/>
          </p:cNvSpPr>
          <p:nvPr>
            <p:ph type="dt" sz="half" idx="12"/>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6" name="TextBox 5"/>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8" name="Rectangle 7">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290231099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Disclaimer">
    <p:bg>
      <p:bgPr>
        <a:solidFill>
          <a:srgbClr val="F2F2F2"/>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5050779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4" name="Rectangle 3"/>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8249069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blank" preserve="1">
  <p:cSld name="End">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33949472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384" imgH="384" progId="TCLayout.ActiveDocument.1">
                  <p:embed/>
                </p:oleObj>
              </mc:Choice>
              <mc:Fallback>
                <p:oleObj name="think-cell Slide" r:id="rId4" imgW="384" imgH="384"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0" name="TextBox 9">
            <a:extLst>
              <a:ext uri="{FF2B5EF4-FFF2-40B4-BE49-F238E27FC236}">
                <a16:creationId xmlns:a16="http://schemas.microsoft.com/office/drawing/2014/main" id="{3FB578CE-3F11-4970-8818-7C90A3F11399}"/>
              </a:ext>
            </a:extLst>
          </p:cNvPr>
          <p:cNvSpPr txBox="1"/>
          <p:nvPr userDrawn="1"/>
        </p:nvSpPr>
        <p:spPr>
          <a:xfrm>
            <a:off x="3169920" y="5736821"/>
            <a:ext cx="5852160" cy="584775"/>
          </a:xfrm>
          <a:prstGeom prst="rect">
            <a:avLst/>
          </a:prstGeom>
          <a:noFill/>
        </p:spPr>
        <p:txBody>
          <a:bodyPr wrap="square" rtlCol="0">
            <a:spAutoFit/>
          </a:bodyPr>
          <a:lstStyle/>
          <a:p>
            <a:pPr algn="ctr"/>
            <a:r>
              <a:rPr lang="en-GB" sz="1600" dirty="0">
                <a:solidFill>
                  <a:prstClr val="white"/>
                </a:solidFill>
                <a:latin typeface="+mn-lt"/>
              </a:rPr>
              <a:t>www.unglobalcompact.org</a:t>
            </a:r>
          </a:p>
          <a:p>
            <a:pPr algn="ctr"/>
            <a:r>
              <a:rPr lang="en-GB" sz="1600" dirty="0">
                <a:solidFill>
                  <a:prstClr val="white"/>
                </a:solidFill>
                <a:latin typeface="+mn-lt"/>
              </a:rPr>
              <a:t>Find us on social media @globalcompact</a:t>
            </a:r>
          </a:p>
        </p:txBody>
      </p:sp>
      <p:pic>
        <p:nvPicPr>
          <p:cNvPr id="11" name="Picture 10" descr="Masterbrand Logotype_gradient_white_RGB[1][1] copy.png">
            <a:extLst>
              <a:ext uri="{FF2B5EF4-FFF2-40B4-BE49-F238E27FC236}">
                <a16:creationId xmlns:a16="http://schemas.microsoft.com/office/drawing/2014/main" id="{18281CBB-E5CD-4EEE-BED3-ABAFCB50D253}"/>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575377" y="2344190"/>
            <a:ext cx="5041246" cy="1487213"/>
          </a:xfrm>
          <a:prstGeom prst="rect">
            <a:avLst/>
          </a:prstGeom>
        </p:spPr>
      </p:pic>
    </p:spTree>
    <p:extLst>
      <p:ext uri="{BB962C8B-B14F-4D97-AF65-F5344CB8AC3E}">
        <p14:creationId xmlns:p14="http://schemas.microsoft.com/office/powerpoint/2010/main" val="36612475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Layout gu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2202408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Date Placeholder 1"/>
          <p:cNvSpPr>
            <a:spLocks noGrp="1"/>
          </p:cNvSpPr>
          <p:nvPr userDrawn="1">
            <p:ph type="dt" sz="half" idx="10"/>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56"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51" name="Rectangle 50"/>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grpSp>
        <p:nvGrpSpPr>
          <p:cNvPr id="188" name="Group 187"/>
          <p:cNvGrpSpPr/>
          <p:nvPr userDrawn="1"/>
        </p:nvGrpSpPr>
        <p:grpSpPr>
          <a:xfrm>
            <a:off x="-600" y="-1"/>
            <a:ext cx="12193800" cy="6858001"/>
            <a:chOff x="-600" y="-1"/>
            <a:chExt cx="12193800" cy="6858001"/>
          </a:xfrm>
        </p:grpSpPr>
        <p:sp>
          <p:nvSpPr>
            <p:cNvPr id="189" name="Freeform 188"/>
            <p:cNvSpPr/>
            <p:nvPr userDrawn="1"/>
          </p:nvSpPr>
          <p:spPr>
            <a:xfrm>
              <a:off x="0" y="-1"/>
              <a:ext cx="12193200" cy="6858000"/>
            </a:xfrm>
            <a:custGeom>
              <a:avLst/>
              <a:gdLst>
                <a:gd name="connsiteX0" fmla="*/ 678811 w 12193200"/>
                <a:gd name="connsiteY0" fmla="*/ 623551 h 6858000"/>
                <a:gd name="connsiteX1" fmla="*/ 678811 w 12193200"/>
                <a:gd name="connsiteY1" fmla="*/ 6160598 h 6858000"/>
                <a:gd name="connsiteX2" fmla="*/ 11747500 w 12193200"/>
                <a:gd name="connsiteY2" fmla="*/ 6160598 h 6858000"/>
                <a:gd name="connsiteX3" fmla="*/ 11747500 w 12193200"/>
                <a:gd name="connsiteY3" fmla="*/ 623551 h 6858000"/>
                <a:gd name="connsiteX4" fmla="*/ 0 w 12193200"/>
                <a:gd name="connsiteY4" fmla="*/ 0 h 6858000"/>
                <a:gd name="connsiteX5" fmla="*/ 12193200 w 12193200"/>
                <a:gd name="connsiteY5" fmla="*/ 0 h 6858000"/>
                <a:gd name="connsiteX6" fmla="*/ 12193200 w 12193200"/>
                <a:gd name="connsiteY6" fmla="*/ 6858000 h 6858000"/>
                <a:gd name="connsiteX7" fmla="*/ 0 w 121932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3200" h="6858000">
                  <a:moveTo>
                    <a:pt x="678811" y="623551"/>
                  </a:moveTo>
                  <a:lnTo>
                    <a:pt x="678811" y="6160598"/>
                  </a:lnTo>
                  <a:lnTo>
                    <a:pt x="11747500" y="6160598"/>
                  </a:lnTo>
                  <a:lnTo>
                    <a:pt x="11747500" y="623551"/>
                  </a:lnTo>
                  <a:close/>
                  <a:moveTo>
                    <a:pt x="0" y="0"/>
                  </a:moveTo>
                  <a:lnTo>
                    <a:pt x="12193200" y="0"/>
                  </a:lnTo>
                  <a:lnTo>
                    <a:pt x="12193200" y="6858000"/>
                  </a:lnTo>
                  <a:lnTo>
                    <a:pt x="0" y="6858000"/>
                  </a:lnTo>
                  <a:close/>
                </a:path>
              </a:pathLst>
            </a:custGeom>
            <a:solidFill>
              <a:srgbClr val="FFEFEF">
                <a:alpha val="4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90" name="Footnote measure"/>
            <p:cNvSpPr>
              <a:spLocks noChangeArrowheads="1"/>
            </p:cNvSpPr>
            <p:nvPr/>
          </p:nvSpPr>
          <p:spPr bwMode="auto">
            <a:xfrm>
              <a:off x="678811" y="6159600"/>
              <a:ext cx="11068689" cy="523988"/>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191" name="Footnote example"/>
            <p:cNvSpPr txBox="1"/>
            <p:nvPr/>
          </p:nvSpPr>
          <p:spPr>
            <a:xfrm>
              <a:off x="836254" y="6268090"/>
              <a:ext cx="8469671" cy="415498"/>
            </a:xfrm>
            <a:prstGeom prst="rect">
              <a:avLst/>
            </a:prstGeom>
            <a:noFill/>
          </p:spPr>
          <p:txBody>
            <a:bodyPr wrap="square" lIns="0" tIns="0" rIns="0" bIns="0" rtlCol="0" anchor="b">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bg1">
                      <a:lumMod val="50000"/>
                    </a:schemeClr>
                  </a:solidFill>
                  <a:effectLst/>
                  <a:uLnTx/>
                  <a:uFillTx/>
                  <a:latin typeface="+mn-lt"/>
                  <a:ea typeface="+mn-ea"/>
                  <a:cs typeface="+mn-cs"/>
                  <a:sym typeface="+mn-lt"/>
                </a:rPr>
                <a:t>1. xxxx  2. xxxx  3. xxxx</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bg1">
                      <a:lumMod val="50000"/>
                    </a:schemeClr>
                  </a:solidFill>
                  <a:effectLst/>
                  <a:uLnTx/>
                  <a:uFillTx/>
                  <a:latin typeface="+mn-lt"/>
                  <a:ea typeface="+mn-ea"/>
                  <a:cs typeface="+mn-cs"/>
                  <a:sym typeface="+mn-lt"/>
                </a:rPr>
                <a:t>Note: List footnotes in numerical order. Footnote numbers are not bracketed. Use 10pt font. Do not put a period at the end of the note or the source</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bg1">
                      <a:lumMod val="50000"/>
                    </a:schemeClr>
                  </a:solidFill>
                  <a:effectLst/>
                  <a:uLnTx/>
                  <a:uFillTx/>
                  <a:latin typeface="+mn-lt"/>
                  <a:ea typeface="+mn-ea"/>
                  <a:cs typeface="+mn-cs"/>
                  <a:sym typeface="+mn-lt"/>
                </a:rPr>
                <a:t>Source: Include a source for every chart that you use. Separate sources with a semicolon; BCG-related sources go at the end</a:t>
              </a:r>
            </a:p>
          </p:txBody>
        </p:sp>
        <p:cxnSp>
          <p:nvCxnSpPr>
            <p:cNvPr id="192" name="Straight Connector 191"/>
            <p:cNvCxnSpPr/>
            <p:nvPr/>
          </p:nvCxnSpPr>
          <p:spPr>
            <a:xfrm>
              <a:off x="-600" y="622800"/>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p:nvCxnSpPr>
          <p:spPr>
            <a:xfrm>
              <a:off x="-600" y="914211"/>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p:nvCxnSpPr>
          <p:spPr>
            <a:xfrm>
              <a:off x="-600" y="120562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p:nvCxnSpPr>
          <p:spPr>
            <a:xfrm>
              <a:off x="-600" y="1497600"/>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p:nvCxnSpPr>
          <p:spPr>
            <a:xfrm>
              <a:off x="-600" y="1788444"/>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a:off x="-600" y="2079855"/>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p:nvCxnSpPr>
          <p:spPr>
            <a:xfrm>
              <a:off x="-600" y="2371266"/>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p:nvCxnSpPr>
          <p:spPr>
            <a:xfrm>
              <a:off x="-600" y="266267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p:nvCxnSpPr>
          <p:spPr>
            <a:xfrm>
              <a:off x="-600" y="2954088"/>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p:nvCxnSpPr>
          <p:spPr>
            <a:xfrm>
              <a:off x="-600" y="3245499"/>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p:nvCxnSpPr>
          <p:spPr>
            <a:xfrm>
              <a:off x="-600" y="3536910"/>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p:nvCxnSpPr>
          <p:spPr>
            <a:xfrm>
              <a:off x="-600" y="3828321"/>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p:nvCxnSpPr>
          <p:spPr>
            <a:xfrm>
              <a:off x="-600" y="411973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p:nvCxnSpPr>
          <p:spPr>
            <a:xfrm>
              <a:off x="-600" y="4411143"/>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p:nvCxnSpPr>
          <p:spPr>
            <a:xfrm>
              <a:off x="-600" y="4702554"/>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207" name="Straight Connector 206"/>
            <p:cNvCxnSpPr/>
            <p:nvPr/>
          </p:nvCxnSpPr>
          <p:spPr>
            <a:xfrm>
              <a:off x="-600" y="4993965"/>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p:nvCxnSpPr>
          <p:spPr>
            <a:xfrm>
              <a:off x="-600" y="5285376"/>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a:off x="-600" y="557678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a:off x="-600" y="5868198"/>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a:off x="-600" y="6159600"/>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sp>
          <p:nvSpPr>
            <p:cNvPr id="212" name="Slide edges"/>
            <p:cNvSpPr>
              <a:spLocks/>
            </p:cNvSpPr>
            <p:nvPr userDrawn="1"/>
          </p:nvSpPr>
          <p:spPr bwMode="auto">
            <a:xfrm>
              <a:off x="-600" y="0"/>
              <a:ext cx="12193200"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75757"/>
                </a:solidFill>
                <a:effectLst/>
                <a:uLnTx/>
                <a:uFillTx/>
                <a:latin typeface="+mn-lt"/>
                <a:ea typeface="+mn-ea"/>
                <a:cs typeface="+mn-cs"/>
                <a:sym typeface="+mn-lt"/>
              </a:endParaRPr>
            </a:p>
          </p:txBody>
        </p:sp>
        <p:grpSp>
          <p:nvGrpSpPr>
            <p:cNvPr id="213" name="Group 212"/>
            <p:cNvGrpSpPr/>
            <p:nvPr userDrawn="1"/>
          </p:nvGrpSpPr>
          <p:grpSpPr>
            <a:xfrm>
              <a:off x="678811" y="623550"/>
              <a:ext cx="11068689" cy="5537047"/>
              <a:chOff x="629400" y="623550"/>
              <a:chExt cx="10933200" cy="5537047"/>
            </a:xfrm>
          </p:grpSpPr>
          <p:grpSp>
            <p:nvGrpSpPr>
              <p:cNvPr id="214" name="Gutter space"/>
              <p:cNvGrpSpPr/>
              <p:nvPr userDrawn="1"/>
            </p:nvGrpSpPr>
            <p:grpSpPr>
              <a:xfrm>
                <a:off x="1277000" y="623550"/>
                <a:ext cx="9638000" cy="5537047"/>
                <a:chOff x="1277000" y="623550"/>
                <a:chExt cx="9638000" cy="5537047"/>
              </a:xfrm>
            </p:grpSpPr>
            <p:sp>
              <p:nvSpPr>
                <p:cNvPr id="223" name="Rectangle 34"/>
                <p:cNvSpPr>
                  <a:spLocks noChangeArrowheads="1"/>
                </p:cNvSpPr>
                <p:nvPr/>
              </p:nvSpPr>
              <p:spPr bwMode="auto">
                <a:xfrm>
                  <a:off x="688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24" name="Rectangle 35"/>
                <p:cNvSpPr>
                  <a:spLocks noChangeArrowheads="1"/>
                </p:cNvSpPr>
                <p:nvPr/>
              </p:nvSpPr>
              <p:spPr bwMode="auto">
                <a:xfrm>
                  <a:off x="875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25" name="Rectangle 36"/>
                <p:cNvSpPr>
                  <a:spLocks noChangeArrowheads="1"/>
                </p:cNvSpPr>
                <p:nvPr/>
              </p:nvSpPr>
              <p:spPr bwMode="auto">
                <a:xfrm>
                  <a:off x="782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26" name="Rectangle 37"/>
                <p:cNvSpPr>
                  <a:spLocks noChangeArrowheads="1"/>
                </p:cNvSpPr>
                <p:nvPr/>
              </p:nvSpPr>
              <p:spPr bwMode="auto">
                <a:xfrm>
                  <a:off x="969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27" name="Rectangle 38"/>
                <p:cNvSpPr>
                  <a:spLocks noChangeArrowheads="1"/>
                </p:cNvSpPr>
                <p:nvPr/>
              </p:nvSpPr>
              <p:spPr bwMode="auto">
                <a:xfrm>
                  <a:off x="1062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28" name="Rectangle 39"/>
                <p:cNvSpPr>
                  <a:spLocks noChangeArrowheads="1"/>
                </p:cNvSpPr>
                <p:nvPr/>
              </p:nvSpPr>
              <p:spPr bwMode="auto">
                <a:xfrm>
                  <a:off x="595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29" name="Rectangle 40"/>
                <p:cNvSpPr>
                  <a:spLocks noChangeArrowheads="1"/>
                </p:cNvSpPr>
                <p:nvPr/>
              </p:nvSpPr>
              <p:spPr bwMode="auto">
                <a:xfrm>
                  <a:off x="127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30" name="Rectangle 41"/>
                <p:cNvSpPr>
                  <a:spLocks noChangeArrowheads="1"/>
                </p:cNvSpPr>
                <p:nvPr/>
              </p:nvSpPr>
              <p:spPr bwMode="auto">
                <a:xfrm>
                  <a:off x="221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31" name="Rectangle 42"/>
                <p:cNvSpPr>
                  <a:spLocks noChangeArrowheads="1"/>
                </p:cNvSpPr>
                <p:nvPr/>
              </p:nvSpPr>
              <p:spPr bwMode="auto">
                <a:xfrm>
                  <a:off x="314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32" name="Rectangle 43"/>
                <p:cNvSpPr>
                  <a:spLocks noChangeArrowheads="1"/>
                </p:cNvSpPr>
                <p:nvPr/>
              </p:nvSpPr>
              <p:spPr bwMode="auto">
                <a:xfrm>
                  <a:off x="408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33" name="Rectangle 44"/>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grpSp>
          <p:sp>
            <p:nvSpPr>
              <p:cNvPr id="215" name="Whitespace measure"/>
              <p:cNvSpPr>
                <a:spLocks noChangeArrowheads="1"/>
              </p:cNvSpPr>
              <p:nvPr userDrawn="1"/>
            </p:nvSpPr>
            <p:spPr bwMode="auto">
              <a:xfrm>
                <a:off x="629400" y="1497600"/>
                <a:ext cx="10932229"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grpSp>
            <p:nvGrpSpPr>
              <p:cNvPr id="216" name="Five column measure"/>
              <p:cNvGrpSpPr/>
              <p:nvPr userDrawn="1"/>
            </p:nvGrpSpPr>
            <p:grpSpPr>
              <a:xfrm>
                <a:off x="629400" y="5975122"/>
                <a:ext cx="10933200" cy="79536"/>
                <a:chOff x="629400" y="5975122"/>
                <a:chExt cx="10933200" cy="79536"/>
              </a:xfrm>
            </p:grpSpPr>
            <p:sp>
              <p:nvSpPr>
                <p:cNvPr id="218" name="Rectangle 5"/>
                <p:cNvSpPr>
                  <a:spLocks noChangeArrowheads="1"/>
                </p:cNvSpPr>
                <p:nvPr/>
              </p:nvSpPr>
              <p:spPr bwMode="auto">
                <a:xfrm>
                  <a:off x="2880128"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19" name="Rectangle 7"/>
                <p:cNvSpPr>
                  <a:spLocks noChangeArrowheads="1"/>
                </p:cNvSpPr>
                <p:nvPr/>
              </p:nvSpPr>
              <p:spPr bwMode="auto">
                <a:xfrm>
                  <a:off x="9626194"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20" name="Rectangle 9"/>
                <p:cNvSpPr>
                  <a:spLocks noChangeArrowheads="1"/>
                </p:cNvSpPr>
                <p:nvPr/>
              </p:nvSpPr>
              <p:spPr bwMode="auto">
                <a:xfrm>
                  <a:off x="7372407"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21" name="Rectangle 11"/>
                <p:cNvSpPr>
                  <a:spLocks noChangeArrowheads="1"/>
                </p:cNvSpPr>
                <p:nvPr/>
              </p:nvSpPr>
              <p:spPr bwMode="auto">
                <a:xfrm>
                  <a:off x="5127797"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222" name="Rectangle 13"/>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grpSp>
          <p:sp>
            <p:nvSpPr>
              <p:cNvPr id="217" name="Live area"/>
              <p:cNvSpPr/>
              <p:nvPr userDrawn="1"/>
            </p:nvSpPr>
            <p:spPr>
              <a:xfrm>
                <a:off x="629400" y="2080801"/>
                <a:ext cx="10933200" cy="4078800"/>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schemeClr val="bg1"/>
                  </a:solidFill>
                  <a:latin typeface="+mn-lt"/>
                  <a:ea typeface="+mn-ea"/>
                  <a:cs typeface="+mn-cs"/>
                  <a:sym typeface="+mn-lt"/>
                </a:endParaRPr>
              </a:p>
            </p:txBody>
          </p:sp>
        </p:grpSp>
      </p:grpSp>
    </p:spTree>
    <p:extLst>
      <p:ext uri="{BB962C8B-B14F-4D97-AF65-F5344CB8AC3E}">
        <p14:creationId xmlns:p14="http://schemas.microsoft.com/office/powerpoint/2010/main" val="369599376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D. Title Sl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8047177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384" imgH="384" progId="TCLayout.ActiveDocument.1">
                  <p:embed/>
                </p:oleObj>
              </mc:Choice>
              <mc:Fallback>
                <p:oleObj name="think-cell Slide" r:id="rId4" imgW="384" imgH="384"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Rectangle 3"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000" b="0" i="0" baseline="0" dirty="0">
              <a:solidFill>
                <a:srgbClr val="FFFFFF"/>
              </a:solidFill>
              <a:latin typeface="Flama" pitchFamily="50" charset="0"/>
              <a:ea typeface="+mj-ea"/>
              <a:cs typeface="+mj-cs"/>
              <a:sym typeface="Flama" pitchFamily="50" charset="0"/>
            </a:endParaRPr>
          </a:p>
        </p:txBody>
      </p:sp>
      <p:grpSp>
        <p:nvGrpSpPr>
          <p:cNvPr id="12" name="Group 11"/>
          <p:cNvGrpSpPr/>
          <p:nvPr userDrawn="1"/>
        </p:nvGrpSpPr>
        <p:grpSpPr>
          <a:xfrm>
            <a:off x="0" y="0"/>
            <a:ext cx="12192000" cy="6858000"/>
            <a:chOff x="0" y="0"/>
            <a:chExt cx="12192000" cy="6858000"/>
          </a:xfrm>
        </p:grpSpPr>
        <p:sp>
          <p:nvSpPr>
            <p:cNvPr id="13" name="Rectangle 12">
              <a:extLst>
                <a:ext uri="{FF2B5EF4-FFF2-40B4-BE49-F238E27FC236}">
                  <a16:creationId xmlns:a16="http://schemas.microsoft.com/office/drawing/2014/main" id="{13BBE067-214E-4083-A7AC-7F0C594AE26C}"/>
                </a:ext>
              </a:extLst>
            </p:cNvPr>
            <p:cNvSpPr/>
            <p:nvPr userDrawn="1"/>
          </p:nvSpPr>
          <p:spPr>
            <a:xfrm>
              <a:off x="0" y="0"/>
              <a:ext cx="3314700" cy="68580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pic>
          <p:nvPicPr>
            <p:cNvPr id="14" name="Picture 13">
              <a:extLst>
                <a:ext uri="{FF2B5EF4-FFF2-40B4-BE49-F238E27FC236}">
                  <a16:creationId xmlns:a16="http://schemas.microsoft.com/office/drawing/2014/main" id="{454C3654-6AB9-4D36-AA63-C6B023360BBE}"/>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3048000" y="0"/>
              <a:ext cx="9144000" cy="6858000"/>
            </a:xfrm>
            <a:prstGeom prst="rect">
              <a:avLst/>
            </a:prstGeom>
          </p:spPr>
        </p:pic>
        <p:cxnSp>
          <p:nvCxnSpPr>
            <p:cNvPr id="15" name="Straight Connector 14">
              <a:extLst>
                <a:ext uri="{FF2B5EF4-FFF2-40B4-BE49-F238E27FC236}">
                  <a16:creationId xmlns:a16="http://schemas.microsoft.com/office/drawing/2014/main" id="{AA2A5379-23B3-457C-BED2-7DD3DEDC8F9A}"/>
                </a:ext>
              </a:extLst>
            </p:cNvPr>
            <p:cNvCxnSpPr>
              <a:cxnSpLocks/>
            </p:cNvCxnSpPr>
            <p:nvPr userDrawn="1"/>
          </p:nvCxnSpPr>
          <p:spPr>
            <a:xfrm>
              <a:off x="3111502" y="1371600"/>
              <a:ext cx="0" cy="4114800"/>
            </a:xfrm>
            <a:prstGeom prst="line">
              <a:avLst/>
            </a:prstGeom>
            <a:noFill/>
            <a:ln w="19050" cap="flat" cmpd="sng" algn="ctr">
              <a:solidFill>
                <a:srgbClr val="E6E6E6"/>
              </a:solidFill>
              <a:prstDash val="solid"/>
            </a:ln>
            <a:effectLst>
              <a:outerShdw blurRad="40000" dist="20000" dir="5400000" rotWithShape="0">
                <a:srgbClr val="000000">
                  <a:alpha val="38000"/>
                </a:srgbClr>
              </a:outerShdw>
            </a:effectLst>
          </p:spPr>
        </p:cxnSp>
        <p:pic>
          <p:nvPicPr>
            <p:cNvPr id="18" name="Picture 17">
              <a:extLst>
                <a:ext uri="{FF2B5EF4-FFF2-40B4-BE49-F238E27FC236}">
                  <a16:creationId xmlns:a16="http://schemas.microsoft.com/office/drawing/2014/main" id="{6F43A604-F764-4E7E-AA9C-195A883B4C77}"/>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1164899" y="2650347"/>
              <a:ext cx="1502998" cy="1525906"/>
            </a:xfrm>
            <a:prstGeom prst="rect">
              <a:avLst/>
            </a:prstGeom>
          </p:spPr>
        </p:pic>
      </p:grpSp>
      <p:sp>
        <p:nvSpPr>
          <p:cNvPr id="20" name="Text Placeholder 6"/>
          <p:cNvSpPr>
            <a:spLocks noGrp="1"/>
          </p:cNvSpPr>
          <p:nvPr>
            <p:ph type="body" sz="quarter" idx="12" hasCustomPrompt="1"/>
          </p:nvPr>
        </p:nvSpPr>
        <p:spPr bwMode="black">
          <a:xfrm>
            <a:off x="3314700" y="6243326"/>
            <a:ext cx="7989227" cy="400110"/>
          </a:xfrm>
          <a:prstGeom prst="rect">
            <a:avLst/>
          </a:prstGeom>
          <a:noFill/>
        </p:spPr>
        <p:txBody>
          <a:bodyPr lIns="91440" tIns="45720" rIns="91440" bIns="45720" anchor="ctr"/>
          <a:lstStyle>
            <a:lvl1pPr algn="l">
              <a:lnSpc>
                <a:spcPct val="110000"/>
              </a:lnSpc>
              <a:buNone/>
              <a:defRPr sz="2000" b="1" cap="none" baseline="0">
                <a:solidFill>
                  <a:schemeClr val="bg1"/>
                </a:solidFill>
                <a:latin typeface="+mn-lt"/>
                <a:ea typeface="+mn-ea"/>
                <a:cs typeface="+mn-cs"/>
                <a:sym typeface="+mn-lt"/>
              </a:defRPr>
            </a:lvl1pPr>
            <a:lvl2pPr algn="ctr">
              <a:buNone/>
              <a:defRPr/>
            </a:lvl2pPr>
            <a:lvl3pPr marL="0" indent="0" algn="ctr">
              <a:buNone/>
              <a:defRPr/>
            </a:lvl3pPr>
            <a:lvl4pPr marL="228600" indent="0" algn="ctr">
              <a:buNone/>
              <a:defRPr/>
            </a:lvl4pPr>
            <a:lvl5pPr marL="457200" indent="0" algn="ctr">
              <a:buNone/>
              <a:defRPr/>
            </a:lvl5pPr>
          </a:lstStyle>
          <a:p>
            <a:pPr lvl="0"/>
            <a:r>
              <a:rPr lang="en-US" dirty="0"/>
              <a:t>Date</a:t>
            </a:r>
          </a:p>
        </p:txBody>
      </p:sp>
      <p:sp>
        <p:nvSpPr>
          <p:cNvPr id="21" name="Subtitle 2"/>
          <p:cNvSpPr>
            <a:spLocks noGrp="1"/>
          </p:cNvSpPr>
          <p:nvPr>
            <p:ph type="subTitle" idx="1" hasCustomPrompt="1"/>
          </p:nvPr>
        </p:nvSpPr>
        <p:spPr bwMode="white">
          <a:xfrm>
            <a:off x="3314700" y="5656263"/>
            <a:ext cx="7989227" cy="523220"/>
          </a:xfrm>
          <a:prstGeom prst="rect">
            <a:avLst/>
          </a:prstGeom>
        </p:spPr>
        <p:txBody>
          <a:bodyPr lIns="91440" tIns="45720" rIns="91440" bIns="45720" anchor="ctr"/>
          <a:lstStyle>
            <a:lvl1pPr marL="0" indent="0" algn="l">
              <a:lnSpc>
                <a:spcPct val="110000"/>
              </a:lnSpc>
              <a:buNone/>
              <a:defRPr sz="2800" cap="none" baseline="0">
                <a:solidFill>
                  <a:schemeClr val="bg1"/>
                </a:solidFill>
                <a:latin typeface="+mn-lt"/>
                <a:ea typeface="+mn-ea"/>
                <a:cs typeface="+mn-cs"/>
                <a:sym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a:t>
            </a:r>
          </a:p>
        </p:txBody>
      </p:sp>
      <p:sp>
        <p:nvSpPr>
          <p:cNvPr id="22" name="Title 1"/>
          <p:cNvSpPr>
            <a:spLocks noGrp="1"/>
          </p:cNvSpPr>
          <p:nvPr>
            <p:ph type="ctrTitle" hasCustomPrompt="1"/>
          </p:nvPr>
        </p:nvSpPr>
        <p:spPr bwMode="ltGray">
          <a:xfrm>
            <a:off x="3314700" y="1371600"/>
            <a:ext cx="7989227" cy="4114800"/>
          </a:xfrm>
          <a:prstGeom prst="rect">
            <a:avLst/>
          </a:prstGeom>
        </p:spPr>
        <p:txBody>
          <a:bodyPr lIns="91440" tIns="45720" rIns="91440" bIns="45720" anchor="ctr">
            <a:normAutofit/>
          </a:bodyPr>
          <a:lstStyle>
            <a:lvl1pPr algn="l">
              <a:lnSpc>
                <a:spcPct val="90000"/>
              </a:lnSpc>
              <a:defRPr sz="4000" b="0" cap="none" baseline="0">
                <a:solidFill>
                  <a:schemeClr val="bg1"/>
                </a:solidFill>
                <a:latin typeface="+mj-lt"/>
                <a:ea typeface="+mj-ea"/>
                <a:cs typeface="+mj-cs"/>
                <a:sym typeface="+mj-lt"/>
              </a:defRPr>
            </a:lvl1pPr>
          </a:lstStyle>
          <a:p>
            <a:r>
              <a:rPr lang="en-US" dirty="0"/>
              <a:t>Click to edit master title longer title goes here</a:t>
            </a:r>
          </a:p>
        </p:txBody>
      </p:sp>
    </p:spTree>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 Title Only">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9115236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2" name="Object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Rectangle 4"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sp>
        <p:nvSpPr>
          <p:cNvPr id="57" name="Date Placeholder 56"/>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9" name="Title Placeholder 1"/>
          <p:cNvSpPr>
            <a:spLocks noGrp="1"/>
          </p:cNvSpPr>
          <p:nvPr>
            <p:ph type="title"/>
          </p:nvPr>
        </p:nvSpPr>
        <p:spPr>
          <a:xfrm>
            <a:off x="575094" y="691755"/>
            <a:ext cx="11172406" cy="424732"/>
          </a:xfrm>
          <a:prstGeom prst="rect">
            <a:avLst/>
          </a:prstGeom>
        </p:spPr>
        <p:txBody>
          <a:bodyPr vert="horz" wrap="square" lIns="91440" tIns="45720" rIns="91440" bIns="45720" rtlCol="0" anchor="t">
            <a:spAutoFit/>
          </a:bodyPr>
          <a:lstStyle>
            <a:lvl1pPr>
              <a:defRPr>
                <a:latin typeface="+mj-lt"/>
                <a:ea typeface="+mj-ea"/>
                <a:cs typeface="+mj-cs"/>
                <a:sym typeface="+mj-lt"/>
              </a:defRPr>
            </a:lvl1pPr>
          </a:lstStyle>
          <a:p>
            <a:r>
              <a:rPr lang="en-US" dirty="0"/>
              <a:t>Click to add title</a:t>
            </a:r>
          </a:p>
        </p:txBody>
      </p:sp>
      <p:sp>
        <p:nvSpPr>
          <p:cNvPr id="8" name="Rectangle 7"/>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222069856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userDrawn="1">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 Title and Text">
    <p:spTree>
      <p:nvGrpSpPr>
        <p:cNvPr id="1" name=""/>
        <p:cNvGrpSpPr/>
        <p:nvPr/>
      </p:nvGrpSpPr>
      <p:grpSpPr>
        <a:xfrm>
          <a:off x="0" y="0"/>
          <a:ext cx="0" cy="0"/>
          <a:chOff x="0" y="0"/>
          <a:chExt cx="0" cy="0"/>
        </a:xfrm>
      </p:grpSpPr>
      <p:graphicFrame>
        <p:nvGraphicFramePr>
          <p:cNvPr id="5" name="Object 4" hidden="1"/>
          <p:cNvGraphicFramePr>
            <a:graphicFrameLocks noChangeAspect="1"/>
          </p:cNvGraphicFramePr>
          <p:nvPr userDrawn="1">
            <p:custDataLst>
              <p:tags r:id="rId1"/>
            </p:custDataLst>
            <p:extLst>
              <p:ext uri="{D42A27DB-BD31-4B8C-83A1-F6EECF244321}">
                <p14:modId xmlns:p14="http://schemas.microsoft.com/office/powerpoint/2010/main" val="6987474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5" name="Object 4"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sp>
        <p:nvSpPr>
          <p:cNvPr id="2" name="Title 1">
            <a:extLst>
              <a:ext uri="{FF2B5EF4-FFF2-40B4-BE49-F238E27FC236}">
                <a16:creationId xmlns:a16="http://schemas.microsoft.com/office/drawing/2014/main" id="{AB083126-25E7-42D8-B799-608CFD4DF6C3}"/>
              </a:ext>
            </a:extLst>
          </p:cNvPr>
          <p:cNvSpPr>
            <a:spLocks noGrp="1"/>
          </p:cNvSpPr>
          <p:nvPr>
            <p:ph type="title" hasCustomPrompt="1"/>
          </p:nvPr>
        </p:nvSpPr>
        <p:spPr>
          <a:xfrm>
            <a:off x="575094" y="691755"/>
            <a:ext cx="11172406" cy="424732"/>
          </a:xfrm>
        </p:spPr>
        <p:txBody>
          <a:bodyPr lIns="91440" tIns="45720" rIns="91440" bIns="45720"/>
          <a:lstStyle>
            <a:lvl1pPr>
              <a:defRPr b="1" i="0" u="none">
                <a:solidFill>
                  <a:schemeClr val="accent1">
                    <a:lumMod val="100000"/>
                  </a:schemeClr>
                </a:solidFill>
                <a:latin typeface="Flama" pitchFamily="50" charset="0"/>
                <a:ea typeface="+mj-ea"/>
                <a:cs typeface="+mj-cs"/>
                <a:sym typeface="+mj-lt"/>
              </a:defRPr>
            </a:lvl1pPr>
          </a:lstStyle>
          <a:p>
            <a:r>
              <a:rPr lang="en-US" dirty="0"/>
              <a:t>Click to add title</a:t>
            </a:r>
          </a:p>
        </p:txBody>
      </p:sp>
      <p:sp>
        <p:nvSpPr>
          <p:cNvPr id="6" name="Text Placeholder 5">
            <a:extLst>
              <a:ext uri="{FF2B5EF4-FFF2-40B4-BE49-F238E27FC236}">
                <a16:creationId xmlns:a16="http://schemas.microsoft.com/office/drawing/2014/main" id="{FAD1DA01-0E73-44DE-A132-B4FF1E70A315}"/>
              </a:ext>
            </a:extLst>
          </p:cNvPr>
          <p:cNvSpPr>
            <a:spLocks noGrp="1"/>
          </p:cNvSpPr>
          <p:nvPr>
            <p:ph type="body" sz="quarter" idx="10"/>
          </p:nvPr>
        </p:nvSpPr>
        <p:spPr>
          <a:xfrm>
            <a:off x="575094" y="2085628"/>
            <a:ext cx="11172406" cy="4072976"/>
          </a:xfrm>
        </p:spPr>
        <p:txBody>
          <a:bodyPr/>
          <a:lstStyle>
            <a:lvl1pPr>
              <a:lnSpc>
                <a:spcPct val="100000"/>
              </a:lnSpc>
              <a:spcBef>
                <a:spcPts val="0"/>
              </a:spcBef>
              <a:spcAft>
                <a:spcPts val="0"/>
              </a:spcAft>
              <a:defRPr>
                <a:latin typeface="+mn-lt"/>
                <a:ea typeface="+mn-ea"/>
                <a:cs typeface="+mn-cs"/>
                <a:sym typeface="+mn-lt"/>
              </a:defRPr>
            </a:lvl1pPr>
            <a:lvl2pPr>
              <a:lnSpc>
                <a:spcPct val="100000"/>
              </a:lnSpc>
              <a:spcBef>
                <a:spcPts val="0"/>
              </a:spcBef>
              <a:spcAft>
                <a:spcPts val="0"/>
              </a:spcAft>
              <a:defRPr>
                <a:latin typeface="+mn-lt"/>
                <a:ea typeface="+mn-ea"/>
                <a:cs typeface="+mn-cs"/>
                <a:sym typeface="+mn-lt"/>
              </a:defRPr>
            </a:lvl2pPr>
            <a:lvl3pPr>
              <a:lnSpc>
                <a:spcPct val="100000"/>
              </a:lnSpc>
              <a:spcBef>
                <a:spcPts val="0"/>
              </a:spcBef>
              <a:spcAft>
                <a:spcPts val="0"/>
              </a:spcAft>
              <a:defRPr>
                <a:latin typeface="+mn-lt"/>
                <a:ea typeface="+mn-ea"/>
                <a:cs typeface="+mn-cs"/>
                <a:sym typeface="+mn-lt"/>
              </a:defRPr>
            </a:lvl3pPr>
            <a:lvl4pPr>
              <a:lnSpc>
                <a:spcPct val="100000"/>
              </a:lnSpc>
              <a:spcBef>
                <a:spcPts val="0"/>
              </a:spcBef>
              <a:spcAft>
                <a:spcPts val="0"/>
              </a:spcAft>
              <a:defRPr>
                <a:latin typeface="+mn-lt"/>
                <a:ea typeface="+mn-ea"/>
                <a:cs typeface="+mn-cs"/>
                <a:sym typeface="+mn-lt"/>
              </a:defRPr>
            </a:lvl4pPr>
            <a:lvl5pPr>
              <a:lnSpc>
                <a:spcPct val="100000"/>
              </a:lnSpc>
              <a:spcBef>
                <a:spcPts val="0"/>
              </a:spcBef>
              <a:spcAft>
                <a:spcPts val="0"/>
              </a:spcAft>
              <a:defRPr>
                <a:latin typeface="+mn-lt"/>
                <a:ea typeface="+mn-ea"/>
                <a:cs typeface="+mn-cs"/>
                <a:sym typeface="+mn-lt"/>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9" name="Rectangle 8"/>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40434002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D. Gray slice heading">
    <p:bg>
      <p:bgPr>
        <a:solidFill>
          <a:srgbClr val="FFFFFF"/>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3258926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sp>
        <p:nvSpPr>
          <p:cNvPr id="4" name="Date Placeholder 3"/>
          <p:cNvSpPr>
            <a:spLocks noGrp="1"/>
          </p:cNvSpPr>
          <p:nvPr>
            <p:ph type="dt" sz="half" idx="14"/>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7" name="Rectangle 6"/>
          <p:cNvSpPr/>
          <p:nvPr userDrawn="1"/>
        </p:nvSpPr>
        <p:spPr bwMode="white">
          <a:xfrm>
            <a:off x="1" y="-1309"/>
            <a:ext cx="4694400" cy="6859309"/>
          </a:xfrm>
          <a:prstGeom prst="rect">
            <a:avLst/>
          </a:prstGeom>
          <a:solidFill>
            <a:srgbClr val="F2F2F2"/>
          </a:solidFill>
          <a:ln w="1270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8" name="Subtitle 2"/>
          <p:cNvSpPr>
            <a:spLocks noGrp="1"/>
          </p:cNvSpPr>
          <p:nvPr>
            <p:ph type="subTitle" idx="13" hasCustomPrompt="1"/>
          </p:nvPr>
        </p:nvSpPr>
        <p:spPr>
          <a:xfrm>
            <a:off x="575094" y="2158987"/>
            <a:ext cx="3798906" cy="541687"/>
          </a:xfrm>
          <a:prstGeom prst="rect">
            <a:avLst/>
          </a:prstGeom>
        </p:spPr>
        <p:txBody>
          <a:bodyPr lIns="91440" tIns="45720" rIns="91440" bIns="45720">
            <a:noAutofit/>
          </a:bodyPr>
          <a:lstStyle>
            <a:lvl1pPr marL="0" indent="0" algn="l">
              <a:buNone/>
              <a:defRPr sz="1600" b="1" i="0" u="none">
                <a:solidFill>
                  <a:schemeClr val="accent1">
                    <a:lumMod val="100000"/>
                  </a:schemeClr>
                </a:solidFill>
                <a:latin typeface="Flama" pitchFamily="50" charset="0"/>
                <a:ea typeface="+mn-ea"/>
                <a:cs typeface="+mn-cs"/>
                <a:sym typeface="+mn-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add subtitle</a:t>
            </a:r>
          </a:p>
        </p:txBody>
      </p:sp>
      <p:sp>
        <p:nvSpPr>
          <p:cNvPr id="9" name="Title 4"/>
          <p:cNvSpPr>
            <a:spLocks noGrp="1"/>
          </p:cNvSpPr>
          <p:nvPr>
            <p:ph type="title" hasCustomPrompt="1"/>
          </p:nvPr>
        </p:nvSpPr>
        <p:spPr>
          <a:xfrm>
            <a:off x="575094" y="1227048"/>
            <a:ext cx="3798906" cy="664797"/>
          </a:xfrm>
        </p:spPr>
        <p:txBody>
          <a:bodyPr lIns="91440" tIns="45720" rIns="91440" bIns="45720" anchor="t">
            <a:noAutofit/>
          </a:bodyPr>
          <a:lstStyle>
            <a:lvl1pPr>
              <a:defRPr sz="2400" b="1" i="0" u="none">
                <a:solidFill>
                  <a:schemeClr val="accent1">
                    <a:lumMod val="100000"/>
                  </a:schemeClr>
                </a:solidFill>
                <a:latin typeface="Flama" pitchFamily="50" charset="0"/>
                <a:ea typeface="+mj-ea"/>
                <a:cs typeface="+mj-cs"/>
                <a:sym typeface="+mj-lt"/>
              </a:defRPr>
            </a:lvl1pPr>
          </a:lstStyle>
          <a:p>
            <a:r>
              <a:rPr lang="en-US" dirty="0"/>
              <a:t>Click to add title</a:t>
            </a:r>
          </a:p>
        </p:txBody>
      </p:sp>
      <p:sp>
        <p:nvSpPr>
          <p:cNvPr id="10" name="TextBox 9"/>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90075308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DGs">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52233108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600" b="1" i="0" baseline="0" dirty="0">
              <a:solidFill>
                <a:srgbClr val="FFFFFF"/>
              </a:solidFill>
              <a:latin typeface="Flama" pitchFamily="50" charset="0"/>
              <a:ea typeface="+mj-ea"/>
              <a:cs typeface="+mj-cs"/>
              <a:sym typeface="Flama" pitchFamily="50" charset="0"/>
            </a:endParaRPr>
          </a:p>
        </p:txBody>
      </p:sp>
      <p:sp>
        <p:nvSpPr>
          <p:cNvPr id="23" name="Picture Placeholder 3">
            <a:extLst>
              <a:ext uri="{FF2B5EF4-FFF2-40B4-BE49-F238E27FC236}">
                <a16:creationId xmlns:a16="http://schemas.microsoft.com/office/drawing/2014/main" id="{BADF575C-C9B1-4CAD-BD77-EADD9900E1F7}"/>
              </a:ext>
            </a:extLst>
          </p:cNvPr>
          <p:cNvSpPr>
            <a:spLocks noGrp="1"/>
          </p:cNvSpPr>
          <p:nvPr>
            <p:ph type="pic" sz="quarter" idx="11" hasCustomPrompt="1"/>
          </p:nvPr>
        </p:nvSpPr>
        <p:spPr>
          <a:xfrm>
            <a:off x="5700712" y="2996610"/>
            <a:ext cx="2641555" cy="2642190"/>
          </a:xfrm>
          <a:solidFill>
            <a:srgbClr val="E1EBF4"/>
          </a:solidFill>
        </p:spPr>
        <p:txBody>
          <a:bodyPr/>
          <a:lstStyle/>
          <a:p>
            <a:r>
              <a:rPr lang="en-US" dirty="0"/>
              <a:t>Picture</a:t>
            </a:r>
            <a:endParaRPr lang="en-GB" dirty="0"/>
          </a:p>
        </p:txBody>
      </p:sp>
      <p:sp>
        <p:nvSpPr>
          <p:cNvPr id="24" name="Picture Placeholder 7">
            <a:extLst>
              <a:ext uri="{FF2B5EF4-FFF2-40B4-BE49-F238E27FC236}">
                <a16:creationId xmlns:a16="http://schemas.microsoft.com/office/drawing/2014/main" id="{7955CB05-D376-411D-9866-216924BB3A3B}"/>
              </a:ext>
            </a:extLst>
          </p:cNvPr>
          <p:cNvSpPr>
            <a:spLocks noGrp="1"/>
          </p:cNvSpPr>
          <p:nvPr>
            <p:ph type="pic" sz="quarter" idx="12" hasCustomPrompt="1"/>
          </p:nvPr>
        </p:nvSpPr>
        <p:spPr>
          <a:xfrm>
            <a:off x="7705056" y="1600166"/>
            <a:ext cx="1274421" cy="1274625"/>
          </a:xfrm>
          <a:solidFill>
            <a:srgbClr val="E1EBF4"/>
          </a:solidFill>
        </p:spPr>
        <p:txBody>
          <a:bodyPr/>
          <a:lstStyle/>
          <a:p>
            <a:r>
              <a:rPr lang="en-US" dirty="0"/>
              <a:t>Picture</a:t>
            </a:r>
            <a:endParaRPr lang="en-GB" dirty="0"/>
          </a:p>
        </p:txBody>
      </p:sp>
      <p:sp>
        <p:nvSpPr>
          <p:cNvPr id="25" name="Picture Placeholder 9">
            <a:extLst>
              <a:ext uri="{FF2B5EF4-FFF2-40B4-BE49-F238E27FC236}">
                <a16:creationId xmlns:a16="http://schemas.microsoft.com/office/drawing/2014/main" id="{3DE9A61D-9608-41FD-8E00-7A748904DADE}"/>
              </a:ext>
            </a:extLst>
          </p:cNvPr>
          <p:cNvSpPr>
            <a:spLocks noGrp="1"/>
          </p:cNvSpPr>
          <p:nvPr>
            <p:ph type="pic" sz="quarter" idx="13" hasCustomPrompt="1"/>
          </p:nvPr>
        </p:nvSpPr>
        <p:spPr>
          <a:xfrm>
            <a:off x="8501586" y="2996610"/>
            <a:ext cx="1770312" cy="1770312"/>
          </a:xfrm>
          <a:solidFill>
            <a:srgbClr val="E1EBF4"/>
          </a:solidFill>
        </p:spPr>
        <p:txBody>
          <a:bodyPr/>
          <a:lstStyle/>
          <a:p>
            <a:r>
              <a:rPr lang="en-US" dirty="0"/>
              <a:t>Picture</a:t>
            </a:r>
            <a:endParaRPr lang="en-GB" dirty="0"/>
          </a:p>
        </p:txBody>
      </p:sp>
      <p:sp>
        <p:nvSpPr>
          <p:cNvPr id="26" name="Rectangle 25">
            <a:extLst>
              <a:ext uri="{FF2B5EF4-FFF2-40B4-BE49-F238E27FC236}">
                <a16:creationId xmlns:a16="http://schemas.microsoft.com/office/drawing/2014/main" id="{52E0AAF6-B865-4047-B6A7-D782DAFE8777}"/>
              </a:ext>
            </a:extLst>
          </p:cNvPr>
          <p:cNvSpPr/>
          <p:nvPr userDrawn="1"/>
        </p:nvSpPr>
        <p:spPr>
          <a:xfrm>
            <a:off x="194199" y="712902"/>
            <a:ext cx="5394933" cy="5394933"/>
          </a:xfrm>
          <a:prstGeom prst="rect">
            <a:avLst/>
          </a:prstGeom>
          <a:solidFill>
            <a:schemeClr val="accent1">
              <a:alpha val="96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itle Placeholder 1"/>
          <p:cNvSpPr>
            <a:spLocks noGrp="1"/>
          </p:cNvSpPr>
          <p:nvPr>
            <p:ph type="title"/>
          </p:nvPr>
        </p:nvSpPr>
        <p:spPr>
          <a:xfrm>
            <a:off x="423123" y="990600"/>
            <a:ext cx="4936560" cy="4648200"/>
          </a:xfrm>
          <a:prstGeom prst="rect">
            <a:avLst/>
          </a:prstGeom>
        </p:spPr>
        <p:txBody>
          <a:bodyPr vert="horz" wrap="square" lIns="91440" tIns="45720" rIns="91440" bIns="45720" rtlCol="0" anchor="ctr">
            <a:noAutofit/>
          </a:bodyPr>
          <a:lstStyle>
            <a:lvl1pPr>
              <a:defRPr sz="3600">
                <a:solidFill>
                  <a:schemeClr val="bg1"/>
                </a:solidFill>
              </a:defRPr>
            </a:lvl1pPr>
          </a:lstStyle>
          <a:p>
            <a:r>
              <a:rPr lang="en-US" dirty="0"/>
              <a:t>Click to add title</a:t>
            </a:r>
          </a:p>
        </p:txBody>
      </p:sp>
      <p:sp>
        <p:nvSpPr>
          <p:cNvPr id="28" name="Picture Placeholder 3">
            <a:extLst>
              <a:ext uri="{FF2B5EF4-FFF2-40B4-BE49-F238E27FC236}">
                <a16:creationId xmlns:a16="http://schemas.microsoft.com/office/drawing/2014/main" id="{DDB4C899-D534-4CE0-A336-57D64E3088FF}"/>
              </a:ext>
            </a:extLst>
          </p:cNvPr>
          <p:cNvSpPr>
            <a:spLocks noGrp="1"/>
          </p:cNvSpPr>
          <p:nvPr>
            <p:ph type="pic" sz="quarter" idx="14" hasCustomPrompt="1"/>
          </p:nvPr>
        </p:nvSpPr>
        <p:spPr>
          <a:xfrm>
            <a:off x="5700712" y="990600"/>
            <a:ext cx="1883738" cy="1884191"/>
          </a:xfrm>
          <a:solidFill>
            <a:srgbClr val="E1EBF4"/>
          </a:solidFill>
        </p:spPr>
        <p:txBody>
          <a:bodyPr/>
          <a:lstStyle>
            <a:lvl1pPr>
              <a:defRPr/>
            </a:lvl1pPr>
          </a:lstStyle>
          <a:p>
            <a:r>
              <a:rPr lang="en-US" dirty="0"/>
              <a:t>Picture</a:t>
            </a:r>
            <a:endParaRPr lang="en-GB" dirty="0"/>
          </a:p>
        </p:txBody>
      </p:sp>
      <p:sp>
        <p:nvSpPr>
          <p:cNvPr id="16" name="Rectangle 15"/>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pic>
        <p:nvPicPr>
          <p:cNvPr id="21" name="Picture 20">
            <a:extLst>
              <a:ext uri="{FF2B5EF4-FFF2-40B4-BE49-F238E27FC236}">
                <a16:creationId xmlns:a16="http://schemas.microsoft.com/office/drawing/2014/main" id="{F281D232-FDBE-40CD-9E2B-E220E4E81D5A}"/>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442863" y="6101135"/>
            <a:ext cx="558484" cy="566364"/>
          </a:xfrm>
          <a:prstGeom prst="rect">
            <a:avLst/>
          </a:prstGeom>
        </p:spPr>
      </p:pic>
    </p:spTree>
    <p:extLst>
      <p:ext uri="{BB962C8B-B14F-4D97-AF65-F5344CB8AC3E}">
        <p14:creationId xmlns:p14="http://schemas.microsoft.com/office/powerpoint/2010/main" val="361707874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 Section header box">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80439996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400" b="1" i="0" baseline="0" dirty="0">
              <a:solidFill>
                <a:srgbClr val="FFFFFF"/>
              </a:solidFill>
              <a:latin typeface="Flama" pitchFamily="50" charset="0"/>
              <a:ea typeface="+mj-ea"/>
              <a:cs typeface="+mj-cs"/>
              <a:sym typeface="Flama" pitchFamily="50" charset="0"/>
            </a:endParaRPr>
          </a:p>
        </p:txBody>
      </p:sp>
      <p:sp>
        <p:nvSpPr>
          <p:cNvPr id="9" name="Date Placeholder 8"/>
          <p:cNvSpPr>
            <a:spLocks noGrp="1"/>
          </p:cNvSpPr>
          <p:nvPr>
            <p:ph type="dt" sz="half" idx="10"/>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1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8" name="Title 1"/>
          <p:cNvSpPr>
            <a:spLocks noGrp="1"/>
          </p:cNvSpPr>
          <p:nvPr>
            <p:ph type="title" hasCustomPrompt="1"/>
          </p:nvPr>
        </p:nvSpPr>
        <p:spPr bwMode="blackWhite">
          <a:xfrm>
            <a:off x="1284742" y="2668041"/>
            <a:ext cx="9620491" cy="3201026"/>
          </a:xfrm>
          <a:prstGeom prst="rect">
            <a:avLst/>
          </a:prstGeom>
          <a:ln w="9525">
            <a:noFill/>
          </a:ln>
          <a:extLst>
            <a:ext uri="{91240B29-F687-4F45-9708-019B960494DF}">
              <a14:hiddenLine xmlns:a14="http://schemas.microsoft.com/office/drawing/2010/main" w="9525">
                <a:solidFill>
                  <a:schemeClr val="bg1"/>
                </a:solidFill>
              </a14:hiddenLine>
            </a:ext>
          </a:extLst>
        </p:spPr>
        <p:txBody>
          <a:bodyPr lIns="274320" tIns="274320" rIns="274320" bIns="137160"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accent1"/>
                </a:solidFill>
                <a:latin typeface="+mj-lt"/>
                <a:ea typeface="+mj-ea"/>
                <a:cs typeface="+mj-cs"/>
                <a:sym typeface="+mj-lt"/>
              </a:defRPr>
            </a:lvl1pPr>
          </a:lstStyle>
          <a:p>
            <a:r>
              <a:rPr lang="en-US" dirty="0"/>
              <a:t>Click to add section title</a:t>
            </a:r>
          </a:p>
        </p:txBody>
      </p:sp>
      <p:sp>
        <p:nvSpPr>
          <p:cNvPr id="11" name="Rectangle 10"/>
          <p:cNvSpPr/>
          <p:nvPr userDrawn="1"/>
        </p:nvSpPr>
        <p:spPr bwMode="white">
          <a:xfrm>
            <a:off x="1280693" y="1424081"/>
            <a:ext cx="951721" cy="951721"/>
          </a:xfrm>
          <a:prstGeom prst="rect">
            <a:avLst/>
          </a:prstGeom>
          <a:noFill/>
          <a:ln>
            <a:solidFill>
              <a:srgbClr val="8CAEC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10" name="Rectangle 9"/>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281990472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D. Section header line">
    <p:bg bwMode="blackWhite">
      <p:bgPr>
        <a:solidFill>
          <a:srgbClr val="FFFFFF"/>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599023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400" b="1" i="0" baseline="0" dirty="0">
              <a:solidFill>
                <a:srgbClr val="FFFFFF"/>
              </a:solidFill>
              <a:latin typeface="Flama" pitchFamily="50" charset="0"/>
              <a:ea typeface="+mj-ea"/>
              <a:cs typeface="+mj-cs"/>
              <a:sym typeface="Flama" pitchFamily="50" charset="0"/>
            </a:endParaRPr>
          </a:p>
        </p:txBody>
      </p:sp>
      <p:sp>
        <p:nvSpPr>
          <p:cNvPr id="9" name="Date Placeholder 8"/>
          <p:cNvSpPr>
            <a:spLocks noGrp="1"/>
          </p:cNvSpPr>
          <p:nvPr>
            <p:ph type="dt" sz="half" idx="10"/>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7" name="Title 1"/>
          <p:cNvSpPr>
            <a:spLocks noGrp="1"/>
          </p:cNvSpPr>
          <p:nvPr>
            <p:ph type="title" hasCustomPrompt="1"/>
          </p:nvPr>
        </p:nvSpPr>
        <p:spPr bwMode="blackWhite">
          <a:xfrm>
            <a:off x="575094" y="3826800"/>
            <a:ext cx="11172406" cy="2041200"/>
          </a:xfrm>
        </p:spPr>
        <p:txBody>
          <a:bodyPr anchor="t">
            <a:noAutofit/>
          </a:bodyPr>
          <a:lstStyle>
            <a:lvl1pPr>
              <a:defRPr sz="5400">
                <a:solidFill>
                  <a:schemeClr val="accent1"/>
                </a:solidFill>
                <a:latin typeface="+mj-lt"/>
                <a:ea typeface="+mj-ea"/>
                <a:cs typeface="+mj-cs"/>
                <a:sym typeface="+mj-lt"/>
              </a:defRPr>
            </a:lvl1pPr>
          </a:lstStyle>
          <a:p>
            <a:r>
              <a:rPr lang="en-US" dirty="0"/>
              <a:t>Click to add section title</a:t>
            </a:r>
          </a:p>
        </p:txBody>
      </p:sp>
      <p:cxnSp>
        <p:nvCxnSpPr>
          <p:cNvPr id="10" name="Straight Connector 9"/>
          <p:cNvCxnSpPr/>
          <p:nvPr userDrawn="1"/>
        </p:nvCxnSpPr>
        <p:spPr bwMode="white">
          <a:xfrm>
            <a:off x="575094" y="3680016"/>
            <a:ext cx="11613493" cy="0"/>
          </a:xfrm>
          <a:prstGeom prst="line">
            <a:avLst/>
          </a:prstGeom>
          <a:ln w="19050" cmpd="sng">
            <a:solidFill>
              <a:srgbClr val="8CAECF"/>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11" name="Rectangle 10"/>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58052390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D. White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6815606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pic>
        <p:nvPicPr>
          <p:cNvPr id="10" name="Picture 9"/>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V="1">
            <a:off x="4064994" y="0"/>
            <a:ext cx="416951" cy="6858000"/>
          </a:xfrm>
          <a:prstGeom prst="rect">
            <a:avLst/>
          </a:prstGeom>
        </p:spPr>
      </p:pic>
      <p:sp>
        <p:nvSpPr>
          <p:cNvPr id="18" name="Date Placeholder 1"/>
          <p:cNvSpPr>
            <a:spLocks noGrp="1"/>
          </p:cNvSpPr>
          <p:nvPr>
            <p:ph type="dt" sz="half" idx="31"/>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2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24" name="Rectangle 23"/>
          <p:cNvSpPr/>
          <p:nvPr userDrawn="1"/>
        </p:nvSpPr>
        <p:spPr bwMode="white">
          <a:xfrm>
            <a:off x="0" y="0"/>
            <a:ext cx="4079508"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5" name="Title 4"/>
          <p:cNvSpPr>
            <a:spLocks noGrp="1"/>
          </p:cNvSpPr>
          <p:nvPr>
            <p:ph type="title" hasCustomPrompt="1"/>
          </p:nvPr>
        </p:nvSpPr>
        <p:spPr>
          <a:xfrm>
            <a:off x="575094" y="2681103"/>
            <a:ext cx="3182787" cy="1495794"/>
          </a:xfrm>
          <a:prstGeom prst="rect">
            <a:avLst/>
          </a:prstGeom>
        </p:spPr>
        <p:txBody>
          <a:bodyPr lIns="91440" tIns="45720" rIns="91440" bIns="45720" anchor="ctr">
            <a:noAutofit/>
          </a:bodyPr>
          <a:lstStyle>
            <a:lvl1pPr>
              <a:defRPr sz="2400" b="1" i="0" u="none">
                <a:solidFill>
                  <a:schemeClr val="accent1">
                    <a:lumMod val="100000"/>
                  </a:schemeClr>
                </a:solidFill>
                <a:latin typeface="Flama" pitchFamily="50" charset="0"/>
                <a:ea typeface="+mj-ea"/>
                <a:cs typeface="+mj-cs"/>
                <a:sym typeface="+mj-lt"/>
              </a:defRPr>
            </a:lvl1pPr>
          </a:lstStyle>
          <a:p>
            <a:r>
              <a:rPr lang="en-US" dirty="0"/>
              <a:t>Click to add title</a:t>
            </a:r>
          </a:p>
        </p:txBody>
      </p:sp>
      <p:sp>
        <p:nvSpPr>
          <p:cNvPr id="11" name="TextBox 10"/>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252236646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D. Green highlight">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21341271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4" name="Object 3"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pic>
        <p:nvPicPr>
          <p:cNvPr id="10" name="Picture 9"/>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V="1">
            <a:off x="7165606" y="0"/>
            <a:ext cx="416951" cy="6858000"/>
          </a:xfrm>
          <a:prstGeom prst="rect">
            <a:avLst/>
          </a:prstGeom>
        </p:spPr>
      </p:pic>
      <p:sp>
        <p:nvSpPr>
          <p:cNvPr id="14" name="Rectangle 13"/>
          <p:cNvSpPr/>
          <p:nvPr userDrawn="1"/>
        </p:nvSpPr>
        <p:spPr bwMode="white">
          <a:xfrm>
            <a:off x="0" y="0"/>
            <a:ext cx="7171956"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8" name="Date Placeholder 2"/>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2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2" name="Title 1"/>
          <p:cNvSpPr>
            <a:spLocks noGrp="1"/>
          </p:cNvSpPr>
          <p:nvPr>
            <p:ph type="title" hasCustomPrompt="1"/>
          </p:nvPr>
        </p:nvSpPr>
        <p:spPr>
          <a:xfrm>
            <a:off x="575094" y="691755"/>
            <a:ext cx="6331435" cy="424732"/>
          </a:xfrm>
          <a:prstGeom prst="rect">
            <a:avLst/>
          </a:prstGeom>
        </p:spPr>
        <p:txBody>
          <a:bodyPr lIns="91440" tIns="45720" rIns="91440" bIns="45720"/>
          <a:lstStyle>
            <a:lvl1pPr>
              <a:defRPr b="1" i="0" u="none">
                <a:solidFill>
                  <a:schemeClr val="accent1">
                    <a:lumMod val="100000"/>
                  </a:schemeClr>
                </a:solidFill>
                <a:latin typeface="Flama" pitchFamily="50" charset="0"/>
                <a:ea typeface="+mj-ea"/>
                <a:cs typeface="+mj-cs"/>
                <a:sym typeface="+mj-lt"/>
              </a:defRPr>
            </a:lvl1pPr>
          </a:lstStyle>
          <a:p>
            <a:r>
              <a:rPr lang="en-US" dirty="0"/>
              <a:t>Click to add title</a:t>
            </a:r>
          </a:p>
        </p:txBody>
      </p:sp>
      <p:sp>
        <p:nvSpPr>
          <p:cNvPr id="11" name="TextBox 10"/>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4829456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D. Four column green">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3035090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4" name="Object 3"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pic>
        <p:nvPicPr>
          <p:cNvPr id="16" name="Picture 15"/>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V="1">
            <a:off x="9029246" y="0"/>
            <a:ext cx="416951" cy="6858000"/>
          </a:xfrm>
          <a:prstGeom prst="rect">
            <a:avLst/>
          </a:prstGeom>
        </p:spPr>
      </p:pic>
      <p:sp>
        <p:nvSpPr>
          <p:cNvPr id="10" name="Rectangle 9"/>
          <p:cNvSpPr/>
          <p:nvPr userDrawn="1"/>
        </p:nvSpPr>
        <p:spPr bwMode="white">
          <a:xfrm>
            <a:off x="0" y="0"/>
            <a:ext cx="9034272"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mn-lt"/>
              </a:defRPr>
            </a:lvl1pPr>
          </a:lstStyle>
          <a:p>
            <a:endParaRPr lang="en-US" dirty="0"/>
          </a:p>
        </p:txBody>
      </p:sp>
      <p:sp>
        <p:nvSpPr>
          <p:cNvPr id="22"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2" name="Title 1"/>
          <p:cNvSpPr>
            <a:spLocks noGrp="1"/>
          </p:cNvSpPr>
          <p:nvPr>
            <p:ph type="title" hasCustomPrompt="1"/>
          </p:nvPr>
        </p:nvSpPr>
        <p:spPr>
          <a:xfrm>
            <a:off x="575094" y="691755"/>
            <a:ext cx="8156490" cy="424732"/>
          </a:xfrm>
          <a:prstGeom prst="rect">
            <a:avLst/>
          </a:prstGeom>
        </p:spPr>
        <p:txBody>
          <a:bodyPr lIns="91440" tIns="45720" rIns="91440" bIns="45720"/>
          <a:lstStyle>
            <a:lvl1pPr>
              <a:defRPr b="1" i="0" u="none">
                <a:solidFill>
                  <a:schemeClr val="accent1">
                    <a:lumMod val="100000"/>
                  </a:schemeClr>
                </a:solidFill>
                <a:latin typeface="Flama" pitchFamily="50" charset="0"/>
                <a:ea typeface="+mj-ea"/>
                <a:cs typeface="+mj-cs"/>
                <a:sym typeface="+mj-lt"/>
              </a:defRPr>
            </a:lvl1pPr>
          </a:lstStyle>
          <a:p>
            <a:r>
              <a:rPr lang="en-US" dirty="0"/>
              <a:t>Click to add title</a:t>
            </a:r>
          </a:p>
        </p:txBody>
      </p:sp>
      <p:sp>
        <p:nvSpPr>
          <p:cNvPr id="11" name="TextBox 10"/>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79392254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D. Green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58487181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pic>
        <p:nvPicPr>
          <p:cNvPr id="23" name="Picture 22"/>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24" name="Title 4"/>
          <p:cNvSpPr>
            <a:spLocks noGrp="1"/>
          </p:cNvSpPr>
          <p:nvPr>
            <p:ph type="title" hasCustomPrompt="1"/>
          </p:nvPr>
        </p:nvSpPr>
        <p:spPr>
          <a:xfrm>
            <a:off x="575094" y="2681103"/>
            <a:ext cx="3182787" cy="1495794"/>
          </a:xfrm>
          <a:prstGeom prst="rect">
            <a:avLst/>
          </a:prstGeom>
        </p:spPr>
        <p:txBody>
          <a:bodyPr lIns="91440" tIns="45720" rIns="91440" bIns="45720" anchor="ctr">
            <a:noAutofit/>
          </a:bodyPr>
          <a:lstStyle>
            <a:lvl1pPr>
              <a:defRPr sz="2400" b="1" i="0" u="none">
                <a:solidFill>
                  <a:schemeClr val="bg1"/>
                </a:solidFill>
                <a:latin typeface="Flama" pitchFamily="50" charset="0"/>
                <a:ea typeface="+mj-ea"/>
                <a:cs typeface="+mj-cs"/>
                <a:sym typeface="+mj-lt"/>
              </a:defRPr>
            </a:lvl1pPr>
          </a:lstStyle>
          <a:p>
            <a:r>
              <a:rPr lang="en-US" dirty="0"/>
              <a:t>Click to add title</a:t>
            </a:r>
          </a:p>
        </p:txBody>
      </p:sp>
      <p:sp>
        <p:nvSpPr>
          <p:cNvPr id="26" name="Rectangle 25"/>
          <p:cNvSpPr/>
          <p:nvPr userDrawn="1"/>
        </p:nvSpPr>
        <p:spPr bwMode="ltGray">
          <a:xfrm>
            <a:off x="4080763" y="-1309"/>
            <a:ext cx="8111237" cy="685930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5" name="Date Placeholder 1"/>
          <p:cNvSpPr>
            <a:spLocks noGrp="1"/>
          </p:cNvSpPr>
          <p:nvPr>
            <p:ph type="dt" sz="half" idx="29"/>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2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10" name="TextBox 9"/>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06045207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D. Green half">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37453251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400" b="1" i="0" baseline="0" dirty="0">
              <a:solidFill>
                <a:srgbClr val="FFFFFF"/>
              </a:solidFill>
              <a:latin typeface="Flama" pitchFamily="50" charset="0"/>
              <a:ea typeface="+mj-ea"/>
              <a:cs typeface="+mj-cs"/>
              <a:sym typeface="Flama" pitchFamily="50" charset="0"/>
            </a:endParaRPr>
          </a:p>
        </p:txBody>
      </p:sp>
      <p:pic>
        <p:nvPicPr>
          <p:cNvPr id="10" name="Picture 9"/>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5689582" y="0"/>
            <a:ext cx="416951" cy="6858000"/>
          </a:xfrm>
          <a:prstGeom prst="rect">
            <a:avLst/>
          </a:prstGeom>
        </p:spPr>
      </p:pic>
      <p:sp>
        <p:nvSpPr>
          <p:cNvPr id="11" name="Rectangle 10"/>
          <p:cNvSpPr/>
          <p:nvPr userDrawn="1"/>
        </p:nvSpPr>
        <p:spPr>
          <a:xfrm>
            <a:off x="6096000" y="0"/>
            <a:ext cx="6096000" cy="6858000"/>
          </a:xfrm>
          <a:prstGeom prst="rect">
            <a:avLst/>
          </a:pr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2" name="Picture Placeholder 18"/>
          <p:cNvSpPr>
            <a:spLocks noGrp="1"/>
          </p:cNvSpPr>
          <p:nvPr>
            <p:ph type="pic" sz="quarter" idx="14" hasCustomPrompt="1"/>
          </p:nvPr>
        </p:nvSpPr>
        <p:spPr>
          <a:xfrm>
            <a:off x="6092021" y="0"/>
            <a:ext cx="6099977" cy="6858000"/>
          </a:xfrm>
          <a:prstGeom prst="rect">
            <a:avLst/>
          </a:prstGeom>
          <a:noFill/>
        </p:spPr>
        <p:txBody>
          <a:bodyPr lIns="914400" tIns="914400" rIns="914400" bIns="914400"/>
          <a:lstStyle>
            <a:lvl1pPr algn="ctr">
              <a:defRPr sz="1800" baseline="0">
                <a:latin typeface="+mn-lt"/>
                <a:ea typeface="+mn-ea"/>
                <a:cs typeface="+mn-cs"/>
                <a:sym typeface="+mn-lt"/>
              </a:defRPr>
            </a:lvl1pPr>
          </a:lstStyle>
          <a:p>
            <a:r>
              <a:rPr lang="en-US" dirty="0"/>
              <a:t>Click icon below to insert an image or remove this placeholder to use the whitespace in another way</a:t>
            </a:r>
          </a:p>
        </p:txBody>
      </p:sp>
      <p:sp>
        <p:nvSpPr>
          <p:cNvPr id="13" name="Title 1"/>
          <p:cNvSpPr>
            <a:spLocks noGrp="1"/>
          </p:cNvSpPr>
          <p:nvPr>
            <p:ph type="title" hasCustomPrompt="1"/>
          </p:nvPr>
        </p:nvSpPr>
        <p:spPr bwMode="blackWhite">
          <a:xfrm>
            <a:off x="575094" y="1785600"/>
            <a:ext cx="4443306" cy="3286800"/>
          </a:xfrm>
          <a:prstGeom prst="rect">
            <a:avLst/>
          </a:prstGeom>
          <a:noFill/>
        </p:spPr>
        <p:txBody>
          <a:bodyPr wrap="square" lIns="91440" tIns="45720" rIns="91440" bIns="45720" anchor="ctr">
            <a:noAutofit/>
          </a:bodyPr>
          <a:lstStyle>
            <a:lvl1pPr>
              <a:defRPr sz="4400" b="1" i="0" u="none">
                <a:solidFill>
                  <a:schemeClr val="bg1"/>
                </a:solidFill>
                <a:latin typeface="Flama" pitchFamily="50" charset="0"/>
                <a:ea typeface="+mj-ea"/>
                <a:cs typeface="+mj-cs"/>
                <a:sym typeface="+mj-lt"/>
              </a:defRPr>
            </a:lvl1pPr>
          </a:lstStyle>
          <a:p>
            <a:r>
              <a:rPr lang="en-US" dirty="0"/>
              <a:t>Click to add title</a:t>
            </a:r>
          </a:p>
        </p:txBody>
      </p:sp>
      <p:sp>
        <p:nvSpPr>
          <p:cNvPr id="15" name="Date Placeholder 2"/>
          <p:cNvSpPr>
            <a:spLocks noGrp="1"/>
          </p:cNvSpPr>
          <p:nvPr>
            <p:ph type="dt" sz="half" idx="15"/>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16" name="TextBox 15"/>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8" name="Rectangle 17">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193016598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D. Green two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705867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400" b="1" i="0" baseline="0" dirty="0">
              <a:solidFill>
                <a:srgbClr val="FFFFFF"/>
              </a:solidFill>
              <a:latin typeface="Flama" pitchFamily="50" charset="0"/>
              <a:ea typeface="+mj-ea"/>
              <a:cs typeface="+mj-cs"/>
              <a:sym typeface="Flama" pitchFamily="50" charset="0"/>
            </a:endParaRPr>
          </a:p>
        </p:txBody>
      </p:sp>
      <p:pic>
        <p:nvPicPr>
          <p:cNvPr id="10" name="Picture 9"/>
          <p:cNvPicPr>
            <a:picLocks noChangeAspect="1"/>
          </p:cNvPicPr>
          <p:nvPr userDrawn="1"/>
        </p:nvPicPr>
        <p:blipFill rotWithShape="1">
          <a:blip r:embed="rId7">
            <a:extLst>
              <a:ext uri="{28A0092B-C50C-407E-A947-70E740481C1C}">
                <a14:useLocalDpi xmlns:a14="http://schemas.microsoft.com/office/drawing/2010/main" val="0"/>
              </a:ext>
            </a:extLst>
          </a:blip>
          <a:srcRect l="29398" t="8741" r="101" b="27"/>
          <a:stretch/>
        </p:blipFill>
        <p:spPr bwMode="ltGray">
          <a:xfrm flipH="1">
            <a:off x="7409849" y="0"/>
            <a:ext cx="416951" cy="6858000"/>
          </a:xfrm>
          <a:prstGeom prst="rect">
            <a:avLst/>
          </a:prstGeom>
        </p:spPr>
      </p:pic>
      <p:sp>
        <p:nvSpPr>
          <p:cNvPr id="11" name="Rectangle 10"/>
          <p:cNvSpPr/>
          <p:nvPr userDrawn="1"/>
        </p:nvSpPr>
        <p:spPr bwMode="gray">
          <a:xfrm>
            <a:off x="7819543" y="0"/>
            <a:ext cx="4372457"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2" name="Picture Placeholder 5"/>
          <p:cNvSpPr>
            <a:spLocks noGrp="1"/>
          </p:cNvSpPr>
          <p:nvPr>
            <p:ph type="pic" sz="quarter" idx="11" hasCustomPrompt="1"/>
          </p:nvPr>
        </p:nvSpPr>
        <p:spPr>
          <a:xfrm>
            <a:off x="7820025" y="0"/>
            <a:ext cx="4371975" cy="6858000"/>
          </a:xfrm>
          <a:prstGeom prst="rect">
            <a:avLst/>
          </a:prstGeom>
          <a:noFill/>
        </p:spPr>
        <p:txBody>
          <a:bodyPr lIns="182880" tIns="914400" rIns="182880" bIns="914400"/>
          <a:lstStyle>
            <a:lvl1pPr algn="ctr">
              <a:defRPr sz="1600">
                <a:solidFill>
                  <a:schemeClr val="tx1"/>
                </a:solidFill>
                <a:latin typeface="+mn-lt"/>
                <a:ea typeface="+mn-ea"/>
                <a:cs typeface="+mn-cs"/>
                <a:sym typeface="+mn-lt"/>
              </a:defRPr>
            </a:lvl1pPr>
          </a:lstStyle>
          <a:p>
            <a:r>
              <a:rPr lang="en-US" dirty="0"/>
              <a:t>Click icon below to insert an image or remove this placeholder to use the whitespace in another way</a:t>
            </a:r>
          </a:p>
        </p:txBody>
      </p:sp>
      <p:sp>
        <p:nvSpPr>
          <p:cNvPr id="13" name="Date Placeholder 2"/>
          <p:cNvSpPr>
            <a:spLocks noGrp="1"/>
          </p:cNvSpPr>
          <p:nvPr>
            <p:ph type="dt" sz="half" idx="12"/>
          </p:nvPr>
        </p:nvSpPr>
        <p:spPr>
          <a:xfrm>
            <a:off x="9677400" y="6405036"/>
            <a:ext cx="1482051" cy="153888"/>
          </a:xfrm>
          <a:prstGeom prst="rect">
            <a:avLst/>
          </a:prstGeom>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15" name="Title 1"/>
          <p:cNvSpPr>
            <a:spLocks noGrp="1"/>
          </p:cNvSpPr>
          <p:nvPr>
            <p:ph type="title" hasCustomPrompt="1"/>
          </p:nvPr>
        </p:nvSpPr>
        <p:spPr bwMode="black">
          <a:xfrm>
            <a:off x="575094" y="1785600"/>
            <a:ext cx="6303394" cy="3286800"/>
          </a:xfrm>
          <a:prstGeom prst="rect">
            <a:avLst/>
          </a:prstGeom>
        </p:spPr>
        <p:txBody>
          <a:bodyPr lIns="91440" tIns="45720" rIns="91440" bIns="45720" anchor="ctr">
            <a:noAutofit/>
          </a:bodyPr>
          <a:lstStyle>
            <a:lvl1pPr>
              <a:defRPr sz="4400" b="1" i="0" u="none">
                <a:solidFill>
                  <a:schemeClr val="bg1"/>
                </a:solidFill>
                <a:latin typeface="Flama" pitchFamily="50" charset="0"/>
                <a:ea typeface="+mj-ea"/>
                <a:cs typeface="+mj-cs"/>
                <a:sym typeface="+mj-lt"/>
              </a:defRPr>
            </a:lvl1pPr>
          </a:lstStyle>
          <a:p>
            <a:r>
              <a:rPr lang="en-US" dirty="0"/>
              <a:t>Click to add title</a:t>
            </a:r>
          </a:p>
        </p:txBody>
      </p:sp>
      <p:sp>
        <p:nvSpPr>
          <p:cNvPr id="16" name="TextBox 15"/>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7" name="Rectangle 16">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29057896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D. Left arrow">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481582522"/>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324" imgH="324" progId="TCLayout.ActiveDocument.1">
                  <p:embed/>
                </p:oleObj>
              </mc:Choice>
              <mc:Fallback>
                <p:oleObj name="think-cell Slide" r:id="rId5" imgW="324" imgH="324" progId="TCLayout.ActiveDocument.1">
                  <p:embed/>
                  <p:pic>
                    <p:nvPicPr>
                      <p:cNvPr id="3" name="Object 2"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sp>
        <p:nvSpPr>
          <p:cNvPr id="10"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3" name="Date Placeholder 4"/>
          <p:cNvSpPr>
            <a:spLocks noGrp="1"/>
          </p:cNvSpPr>
          <p:nvPr>
            <p:ph type="dt" sz="half" idx="10"/>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pic>
        <p:nvPicPr>
          <p:cNvPr id="12" name="Picture 11"/>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3132442" y="3590399"/>
            <a:ext cx="1365250" cy="3382962"/>
          </a:xfrm>
          <a:custGeom>
            <a:avLst/>
            <a:gdLst>
              <a:gd name="connsiteX0" fmla="*/ 919541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264716 h 3382962"/>
              <a:gd name="connsiteX5" fmla="*/ 129871 w 1365250"/>
              <a:gd name="connsiteY5" fmla="*/ 3267601 h 3382962"/>
              <a:gd name="connsiteX6" fmla="*/ 0 w 1365250"/>
              <a:gd name="connsiteY6" fmla="*/ 0 h 3382962"/>
              <a:gd name="connsiteX7" fmla="*/ 909386 w 1365250"/>
              <a:gd name="connsiteY7" fmla="*/ 0 h 3382962"/>
              <a:gd name="connsiteX8" fmla="*/ 0 w 1365250"/>
              <a:gd name="connsiteY8" fmla="*/ 298560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19541" y="0"/>
                </a:moveTo>
                <a:lnTo>
                  <a:pt x="1365250" y="0"/>
                </a:lnTo>
                <a:lnTo>
                  <a:pt x="1365250" y="3382962"/>
                </a:lnTo>
                <a:lnTo>
                  <a:pt x="0" y="3382962"/>
                </a:lnTo>
                <a:lnTo>
                  <a:pt x="0" y="3264716"/>
                </a:lnTo>
                <a:lnTo>
                  <a:pt x="129871" y="3267601"/>
                </a:lnTo>
                <a:close/>
                <a:moveTo>
                  <a:pt x="0" y="0"/>
                </a:moveTo>
                <a:lnTo>
                  <a:pt x="909386" y="0"/>
                </a:lnTo>
                <a:lnTo>
                  <a:pt x="0" y="2985607"/>
                </a:lnTo>
                <a:close/>
              </a:path>
            </a:pathLst>
          </a:custGeom>
          <a:noFill/>
          <a:extLst>
            <a:ext uri="{909E8E84-426E-40DD-AFC4-6F175D3DCCD1}">
              <a14:hiddenFill xmlns:a14="http://schemas.microsoft.com/office/drawing/2010/main">
                <a:solidFill>
                  <a:srgbClr val="FFFFFF"/>
                </a:solidFill>
              </a14:hiddenFill>
            </a:ext>
          </a:extLst>
        </p:spPr>
      </p:pic>
      <p:sp>
        <p:nvSpPr>
          <p:cNvPr id="14" name="TextBox 13"/>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5" name="Rectangle 14">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
        <p:nvSpPr>
          <p:cNvPr id="16" name="Title 4"/>
          <p:cNvSpPr>
            <a:spLocks noGrp="1"/>
          </p:cNvSpPr>
          <p:nvPr>
            <p:ph type="title" hasCustomPrompt="1"/>
          </p:nvPr>
        </p:nvSpPr>
        <p:spPr>
          <a:xfrm>
            <a:off x="575094" y="2764203"/>
            <a:ext cx="2533544" cy="1314311"/>
          </a:xfrm>
        </p:spPr>
        <p:txBody>
          <a:bodyPr lIns="91440" tIns="45720" rIns="91440" bIns="45720" anchor="ctr" anchorCtr="0">
            <a:noAutofit/>
          </a:bodyPr>
          <a:lstStyle>
            <a:lvl1pPr>
              <a:defRPr b="1" i="0" u="none">
                <a:solidFill>
                  <a:schemeClr val="accent1"/>
                </a:solidFill>
                <a:latin typeface="Flama" pitchFamily="50" charset="0"/>
                <a:ea typeface="+mj-ea"/>
                <a:cs typeface="+mj-cs"/>
                <a:sym typeface="+mj-lt"/>
              </a:defRPr>
            </a:lvl1pPr>
          </a:lstStyle>
          <a:p>
            <a:r>
              <a:rPr lang="en-US" dirty="0"/>
              <a:t>Click to add title</a:t>
            </a:r>
          </a:p>
        </p:txBody>
      </p:sp>
    </p:spTree>
    <p:extLst>
      <p:ext uri="{BB962C8B-B14F-4D97-AF65-F5344CB8AC3E}">
        <p14:creationId xmlns:p14="http://schemas.microsoft.com/office/powerpoint/2010/main" val="2942321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D. Green left arrow">
    <p:bg>
      <p:bgPr>
        <a:solidFill>
          <a:srgbClr val="FFFFFF"/>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17433655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sp>
        <p:nvSpPr>
          <p:cNvPr id="10" name="Freeform 14"/>
          <p:cNvSpPr/>
          <p:nvPr userDrawn="1"/>
        </p:nvSpPr>
        <p:spPr bwMode="ltGray">
          <a:xfrm>
            <a:off x="1524" y="131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dirty="0">
              <a:solidFill>
                <a:prstClr val="white"/>
              </a:solidFill>
              <a:latin typeface="+mn-lt"/>
              <a:ea typeface="+mn-ea"/>
              <a:cs typeface="+mn-cs"/>
              <a:sym typeface="+mn-lt"/>
            </a:endParaRPr>
          </a:p>
        </p:txBody>
      </p:sp>
      <p:sp>
        <p:nvSpPr>
          <p:cNvPr id="5" name="Title 4"/>
          <p:cNvSpPr>
            <a:spLocks noGrp="1"/>
          </p:cNvSpPr>
          <p:nvPr>
            <p:ph type="title" hasCustomPrompt="1"/>
          </p:nvPr>
        </p:nvSpPr>
        <p:spPr>
          <a:xfrm>
            <a:off x="575094" y="2764203"/>
            <a:ext cx="2533544" cy="1314311"/>
          </a:xfrm>
        </p:spPr>
        <p:txBody>
          <a:bodyPr lIns="91440" tIns="45720" rIns="91440" bIns="45720" anchor="ctr" anchorCtr="0">
            <a:noAutofit/>
          </a:bodyPr>
          <a:lstStyle>
            <a:lvl1pPr>
              <a:defRPr b="1" i="0" u="none">
                <a:solidFill>
                  <a:schemeClr val="bg1"/>
                </a:solidFill>
                <a:latin typeface="Flama" pitchFamily="50" charset="0"/>
                <a:ea typeface="+mj-ea"/>
                <a:cs typeface="+mj-cs"/>
                <a:sym typeface="+mj-lt"/>
              </a:defRPr>
            </a:lvl1pPr>
          </a:lstStyle>
          <a:p>
            <a:r>
              <a:rPr lang="en-US" dirty="0"/>
              <a:t>Click to add title</a:t>
            </a:r>
          </a:p>
        </p:txBody>
      </p:sp>
      <p:sp>
        <p:nvSpPr>
          <p:cNvPr id="15"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mn-lt"/>
              </a:defRPr>
            </a:lvl1pPr>
          </a:lstStyle>
          <a:p>
            <a:endParaRPr lang="en-US" dirty="0"/>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pic>
        <p:nvPicPr>
          <p:cNvPr id="9" name="Picture 8"/>
          <p:cNvPicPr>
            <a:picLocks noChangeAspect="1"/>
          </p:cNvPicPr>
          <p:nvPr userDrawn="1"/>
        </p:nvPicPr>
        <p:blipFill rotWithShape="1">
          <a:blip r:embed="rId6">
            <a:extLst>
              <a:ext uri="{28A0092B-C50C-407E-A947-70E740481C1C}">
                <a14:useLocalDpi xmlns:a14="http://schemas.microsoft.com/office/drawing/2010/main" val="0"/>
              </a:ext>
            </a:extLst>
          </a:blip>
          <a:srcRect t="6216" b="7716"/>
          <a:stretch/>
        </p:blipFill>
        <p:spPr>
          <a:xfrm rot="120000">
            <a:off x="2174642" y="3402828"/>
            <a:ext cx="2694666" cy="3461745"/>
          </a:xfrm>
          <a:custGeom>
            <a:avLst/>
            <a:gdLst>
              <a:gd name="connsiteX0" fmla="*/ 0 w 2694666"/>
              <a:gd name="connsiteY0" fmla="*/ 0 h 3461745"/>
              <a:gd name="connsiteX1" fmla="*/ 2694666 w 2694666"/>
              <a:gd name="connsiteY1" fmla="*/ 0 h 3461745"/>
              <a:gd name="connsiteX2" fmla="*/ 2694666 w 2694666"/>
              <a:gd name="connsiteY2" fmla="*/ 3461745 h 3461745"/>
              <a:gd name="connsiteX3" fmla="*/ 1325678 w 2694666"/>
              <a:gd name="connsiteY3" fmla="*/ 3461745 h 3461745"/>
              <a:gd name="connsiteX4" fmla="*/ 1671729 w 2694666"/>
              <a:gd name="connsiteY4" fmla="*/ 3449661 h 3461745"/>
              <a:gd name="connsiteX5" fmla="*/ 1894583 w 2694666"/>
              <a:gd name="connsiteY5" fmla="*/ 6023 h 3461745"/>
              <a:gd name="connsiteX6" fmla="*/ 1847153 w 2694666"/>
              <a:gd name="connsiteY6" fmla="*/ 12445 h 3461745"/>
              <a:gd name="connsiteX7" fmla="*/ 1149427 w 2694666"/>
              <a:gd name="connsiteY7" fmla="*/ 3461745 h 3461745"/>
              <a:gd name="connsiteX8" fmla="*/ 0 w 2694666"/>
              <a:gd name="connsiteY8" fmla="*/ 3461745 h 3461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694666" h="3461745">
                <a:moveTo>
                  <a:pt x="0" y="0"/>
                </a:moveTo>
                <a:lnTo>
                  <a:pt x="2694666" y="0"/>
                </a:lnTo>
                <a:lnTo>
                  <a:pt x="2694666" y="3461745"/>
                </a:lnTo>
                <a:lnTo>
                  <a:pt x="1325678" y="3461745"/>
                </a:lnTo>
                <a:lnTo>
                  <a:pt x="1671729" y="3449661"/>
                </a:lnTo>
                <a:lnTo>
                  <a:pt x="1894583" y="6023"/>
                </a:lnTo>
                <a:lnTo>
                  <a:pt x="1847153" y="12445"/>
                </a:lnTo>
                <a:lnTo>
                  <a:pt x="1149427" y="3461745"/>
                </a:lnTo>
                <a:lnTo>
                  <a:pt x="0" y="3461745"/>
                </a:lnTo>
                <a:close/>
              </a:path>
            </a:pathLst>
          </a:custGeom>
        </p:spPr>
      </p:pic>
      <p:sp>
        <p:nvSpPr>
          <p:cNvPr id="11" name="TextBox 10"/>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9979161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Blue">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122007519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600" b="1" i="0" baseline="0" dirty="0">
              <a:solidFill>
                <a:srgbClr val="FFFFFF"/>
              </a:solidFill>
              <a:latin typeface="Flama" pitchFamily="50" charset="0"/>
              <a:ea typeface="+mj-ea"/>
              <a:cs typeface="+mj-cs"/>
              <a:sym typeface="Flama" pitchFamily="50" charset="0"/>
            </a:endParaRPr>
          </a:p>
        </p:txBody>
      </p:sp>
      <p:sp>
        <p:nvSpPr>
          <p:cNvPr id="20" name="Rectangle 19"/>
          <p:cNvSpPr/>
          <p:nvPr userDrawn="1"/>
        </p:nvSpPr>
        <p:spPr>
          <a:xfrm>
            <a:off x="5700712" y="990600"/>
            <a:ext cx="1883738" cy="1884191"/>
          </a:xfrm>
          <a:prstGeom prst="rect">
            <a:avLst/>
          </a:prstGeom>
          <a:solidFill>
            <a:srgbClr val="1E32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22" name="Rectangle 21"/>
          <p:cNvSpPr/>
          <p:nvPr userDrawn="1"/>
        </p:nvSpPr>
        <p:spPr>
          <a:xfrm>
            <a:off x="7696030" y="1600165"/>
            <a:ext cx="1274400" cy="1274625"/>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23" name="Rectangle 22"/>
          <p:cNvSpPr/>
          <p:nvPr userDrawn="1"/>
        </p:nvSpPr>
        <p:spPr>
          <a:xfrm>
            <a:off x="8468029" y="2996608"/>
            <a:ext cx="1770313" cy="1770314"/>
          </a:xfrm>
          <a:prstGeom prst="rect">
            <a:avLst/>
          </a:prstGeom>
          <a:solidFill>
            <a:srgbClr val="1E325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24" name="Rectangle 23"/>
          <p:cNvSpPr/>
          <p:nvPr userDrawn="1"/>
        </p:nvSpPr>
        <p:spPr>
          <a:xfrm>
            <a:off x="5700711" y="2996608"/>
            <a:ext cx="2641555" cy="2642191"/>
          </a:xfrm>
          <a:prstGeom prst="rect">
            <a:avLst/>
          </a:prstGeom>
          <a:solidFill>
            <a:srgbClr val="699BC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800" dirty="0"/>
          </a:p>
        </p:txBody>
      </p:sp>
      <p:sp>
        <p:nvSpPr>
          <p:cNvPr id="13" name="Rectangle 12"/>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pic>
        <p:nvPicPr>
          <p:cNvPr id="15" name="Picture 14">
            <a:extLst>
              <a:ext uri="{FF2B5EF4-FFF2-40B4-BE49-F238E27FC236}">
                <a16:creationId xmlns:a16="http://schemas.microsoft.com/office/drawing/2014/main" id="{F281D232-FDBE-40CD-9E2B-E220E4E81D5A}"/>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1442863" y="6101135"/>
            <a:ext cx="558484" cy="566364"/>
          </a:xfrm>
          <a:prstGeom prst="rect">
            <a:avLst/>
          </a:prstGeom>
        </p:spPr>
      </p:pic>
      <p:sp>
        <p:nvSpPr>
          <p:cNvPr id="16" name="Rectangle 15">
            <a:extLst>
              <a:ext uri="{FF2B5EF4-FFF2-40B4-BE49-F238E27FC236}">
                <a16:creationId xmlns:a16="http://schemas.microsoft.com/office/drawing/2014/main" id="{52E0AAF6-B865-4047-B6A7-D782DAFE8777}"/>
              </a:ext>
            </a:extLst>
          </p:cNvPr>
          <p:cNvSpPr/>
          <p:nvPr userDrawn="1"/>
        </p:nvSpPr>
        <p:spPr>
          <a:xfrm>
            <a:off x="194199" y="712902"/>
            <a:ext cx="5394933" cy="5394933"/>
          </a:xfrm>
          <a:prstGeom prst="rect">
            <a:avLst/>
          </a:prstGeom>
          <a:solidFill>
            <a:schemeClr val="accent1">
              <a:alpha val="96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7" name="Title Placeholder 1"/>
          <p:cNvSpPr>
            <a:spLocks noGrp="1"/>
          </p:cNvSpPr>
          <p:nvPr>
            <p:ph type="title"/>
          </p:nvPr>
        </p:nvSpPr>
        <p:spPr>
          <a:xfrm>
            <a:off x="423386" y="990600"/>
            <a:ext cx="4936560" cy="4648200"/>
          </a:xfrm>
          <a:prstGeom prst="rect">
            <a:avLst/>
          </a:prstGeom>
        </p:spPr>
        <p:txBody>
          <a:bodyPr vert="horz" wrap="square" lIns="91440" tIns="45720" rIns="91440" bIns="45720" rtlCol="0" anchor="ctr">
            <a:noAutofit/>
          </a:bodyPr>
          <a:lstStyle>
            <a:lvl1pPr>
              <a:defRPr sz="3600">
                <a:solidFill>
                  <a:schemeClr val="bg1"/>
                </a:solidFill>
              </a:defRPr>
            </a:lvl1pPr>
          </a:lstStyle>
          <a:p>
            <a:r>
              <a:rPr lang="en-US" dirty="0"/>
              <a:t>Click to add title</a:t>
            </a:r>
          </a:p>
        </p:txBody>
      </p:sp>
    </p:spTree>
    <p:extLst>
      <p:ext uri="{BB962C8B-B14F-4D97-AF65-F5344CB8AC3E}">
        <p14:creationId xmlns:p14="http://schemas.microsoft.com/office/powerpoint/2010/main" val="26547069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D. Arrow one third">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8105491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400" b="1" i="0" baseline="0" dirty="0">
              <a:solidFill>
                <a:srgbClr val="FFFFFF"/>
              </a:solidFill>
              <a:latin typeface="Flama" pitchFamily="50" charset="0"/>
              <a:ea typeface="+mj-ea"/>
              <a:cs typeface="+mj-cs"/>
              <a:sym typeface="Flama" pitchFamily="50" charset="0"/>
            </a:endParaRPr>
          </a:p>
        </p:txBody>
      </p:sp>
      <p:sp>
        <p:nvSpPr>
          <p:cNvPr id="10" name="Date Placeholder 7"/>
          <p:cNvSpPr>
            <a:spLocks noGrp="1"/>
          </p:cNvSpPr>
          <p:nvPr>
            <p:ph type="dt" sz="half" idx="11"/>
          </p:nvPr>
        </p:nvSpPr>
        <p:spPr>
          <a:xfrm>
            <a:off x="9677400" y="6405036"/>
            <a:ext cx="1482051" cy="153888"/>
          </a:xfrm>
          <a:prstGeom prst="rect">
            <a:avLst/>
          </a:prstGeom>
        </p:spPr>
        <p:txBody>
          <a:bodyPr/>
          <a:lstStyle>
            <a:lvl1pPr>
              <a:defRPr>
                <a:solidFill>
                  <a:schemeClr val="bg1"/>
                </a:solidFill>
                <a:latin typeface="+mn-lt"/>
                <a:ea typeface="+mn-ea"/>
                <a:cs typeface="+mn-cs"/>
                <a:sym typeface="+mn-lt"/>
              </a:defRPr>
            </a:lvl1pPr>
          </a:lstStyle>
          <a:p>
            <a:endParaRPr lang="en-US" dirty="0"/>
          </a:p>
        </p:txBody>
      </p:sp>
      <p:sp>
        <p:nvSpPr>
          <p:cNvPr id="17"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19" name="Pentagon 3"/>
          <p:cNvSpPr/>
          <p:nvPr userDrawn="1"/>
        </p:nvSpPr>
        <p:spPr bwMode="white">
          <a:xfrm>
            <a:off x="1" y="0"/>
            <a:ext cx="5426920" cy="6858000"/>
          </a:xfrm>
          <a:prstGeom prst="homePlate">
            <a:avLst>
              <a:gd name="adj" fmla="val 1293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0" name="Title 1"/>
          <p:cNvSpPr>
            <a:spLocks noGrp="1"/>
          </p:cNvSpPr>
          <p:nvPr>
            <p:ph type="title" hasCustomPrompt="1"/>
          </p:nvPr>
        </p:nvSpPr>
        <p:spPr>
          <a:xfrm>
            <a:off x="575094" y="1785600"/>
            <a:ext cx="4117141" cy="3286800"/>
          </a:xfrm>
          <a:prstGeom prst="rect">
            <a:avLst/>
          </a:prstGeom>
        </p:spPr>
        <p:txBody>
          <a:bodyPr lIns="91440" tIns="45720" rIns="91440" bIns="45720" anchor="ctr">
            <a:noAutofit/>
          </a:bodyPr>
          <a:lstStyle>
            <a:lvl1pPr>
              <a:defRPr sz="4400" b="1" i="0" u="none">
                <a:solidFill>
                  <a:schemeClr val="accent1">
                    <a:lumMod val="100000"/>
                  </a:schemeClr>
                </a:solidFill>
                <a:latin typeface="Flama" pitchFamily="50" charset="0"/>
                <a:ea typeface="+mj-ea"/>
                <a:cs typeface="+mj-cs"/>
                <a:sym typeface="+mj-lt"/>
              </a:defRPr>
            </a:lvl1pPr>
          </a:lstStyle>
          <a:p>
            <a:r>
              <a:rPr lang="en-US" dirty="0"/>
              <a:t>Click to add title</a:t>
            </a:r>
          </a:p>
        </p:txBody>
      </p:sp>
      <p:pic>
        <p:nvPicPr>
          <p:cNvPr id="11" name="Picture 10"/>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4581525" y="3394392"/>
            <a:ext cx="1298575" cy="3571875"/>
          </a:xfrm>
          <a:custGeom>
            <a:avLst/>
            <a:gdLst>
              <a:gd name="connsiteX0" fmla="*/ 0 w 1298575"/>
              <a:gd name="connsiteY0" fmla="*/ 0 h 3571875"/>
              <a:gd name="connsiteX1" fmla="*/ 1298575 w 1298575"/>
              <a:gd name="connsiteY1" fmla="*/ 0 h 3571875"/>
              <a:gd name="connsiteX2" fmla="*/ 1298575 w 1298575"/>
              <a:gd name="connsiteY2" fmla="*/ 3571875 h 3571875"/>
              <a:gd name="connsiteX3" fmla="*/ 0 w 1298575"/>
              <a:gd name="connsiteY3" fmla="*/ 3571875 h 3571875"/>
              <a:gd name="connsiteX4" fmla="*/ 0 w 1298575"/>
              <a:gd name="connsiteY4" fmla="*/ 3465683 h 3571875"/>
              <a:gd name="connsiteX5" fmla="*/ 139700 w 1298575"/>
              <a:gd name="connsiteY5" fmla="*/ 3466783 h 3571875"/>
              <a:gd name="connsiteX6" fmla="*/ 841375 w 1298575"/>
              <a:gd name="connsiteY6" fmla="*/ 21908 h 3571875"/>
              <a:gd name="connsiteX7" fmla="*/ 0 w 1298575"/>
              <a:gd name="connsiteY7" fmla="*/ 2642743 h 3571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98575" h="3571875">
                <a:moveTo>
                  <a:pt x="0" y="0"/>
                </a:moveTo>
                <a:lnTo>
                  <a:pt x="1298575" y="0"/>
                </a:lnTo>
                <a:lnTo>
                  <a:pt x="1298575" y="3571875"/>
                </a:lnTo>
                <a:lnTo>
                  <a:pt x="0" y="3571875"/>
                </a:lnTo>
                <a:lnTo>
                  <a:pt x="0" y="3465683"/>
                </a:lnTo>
                <a:lnTo>
                  <a:pt x="139700" y="3466783"/>
                </a:lnTo>
                <a:lnTo>
                  <a:pt x="841375" y="21908"/>
                </a:lnTo>
                <a:lnTo>
                  <a:pt x="0" y="2642743"/>
                </a:lnTo>
                <a:close/>
              </a:path>
            </a:pathLst>
          </a:custGeom>
          <a:noFill/>
          <a:extLst>
            <a:ext uri="{909E8E84-426E-40DD-AFC4-6F175D3DCCD1}">
              <a14:hiddenFill xmlns:a14="http://schemas.microsoft.com/office/drawing/2010/main">
                <a:solidFill>
                  <a:srgbClr val="FFFFFF"/>
                </a:solidFill>
              </a14:hiddenFill>
            </a:ext>
          </a:extLst>
        </p:spPr>
      </p:pic>
      <p:sp>
        <p:nvSpPr>
          <p:cNvPr id="12" name="TextBox 11"/>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3" name="Rectangle 12">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203769922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D. Green arrow one third">
    <p:bg>
      <p:bgPr>
        <a:solidFill>
          <a:srgbClr val="FFFFFF"/>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324675960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4400" b="1" i="0" baseline="0" dirty="0">
              <a:solidFill>
                <a:srgbClr val="FFFFFF"/>
              </a:solidFill>
              <a:latin typeface="Flama" pitchFamily="50" charset="0"/>
              <a:ea typeface="+mj-ea"/>
              <a:cs typeface="+mj-cs"/>
              <a:sym typeface="Flama" pitchFamily="50" charset="0"/>
            </a:endParaRPr>
          </a:p>
        </p:txBody>
      </p:sp>
      <p:sp>
        <p:nvSpPr>
          <p:cNvPr id="19" name="Pentagon 3"/>
          <p:cNvSpPr/>
          <p:nvPr userDrawn="1"/>
        </p:nvSpPr>
        <p:spPr bwMode="white">
          <a:xfrm>
            <a:off x="1" y="0"/>
            <a:ext cx="5426920"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dirty="0">
              <a:solidFill>
                <a:prstClr val="white"/>
              </a:solidFill>
              <a:latin typeface="+mn-lt"/>
              <a:ea typeface="+mn-ea"/>
              <a:cs typeface="+mn-cs"/>
              <a:sym typeface="+mn-lt"/>
            </a:endParaRPr>
          </a:p>
        </p:txBody>
      </p:sp>
      <p:sp>
        <p:nvSpPr>
          <p:cNvPr id="20" name="Title 1"/>
          <p:cNvSpPr>
            <a:spLocks noGrp="1"/>
          </p:cNvSpPr>
          <p:nvPr>
            <p:ph type="title" hasCustomPrompt="1"/>
          </p:nvPr>
        </p:nvSpPr>
        <p:spPr>
          <a:xfrm>
            <a:off x="575094" y="1785600"/>
            <a:ext cx="4117141" cy="3286800"/>
          </a:xfrm>
          <a:prstGeom prst="rect">
            <a:avLst/>
          </a:prstGeom>
        </p:spPr>
        <p:txBody>
          <a:bodyPr lIns="91440" tIns="45720" rIns="91440" bIns="45720" anchor="ctr">
            <a:noAutofit/>
          </a:bodyPr>
          <a:lstStyle>
            <a:lvl1pPr>
              <a:defRPr sz="4400" b="1" i="0" u="none">
                <a:solidFill>
                  <a:schemeClr val="bg1"/>
                </a:solidFill>
                <a:latin typeface="Flama" pitchFamily="50" charset="0"/>
                <a:ea typeface="+mj-ea"/>
                <a:cs typeface="+mj-cs"/>
                <a:sym typeface="+mj-lt"/>
              </a:defRPr>
            </a:lvl1pPr>
          </a:lstStyle>
          <a:p>
            <a:r>
              <a:rPr lang="en-US" dirty="0"/>
              <a:t>Click to add title</a:t>
            </a:r>
          </a:p>
        </p:txBody>
      </p:sp>
      <p:sp>
        <p:nvSpPr>
          <p:cNvPr id="13"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mn-lt"/>
              </a:defRPr>
            </a:lvl1pPr>
          </a:lstStyle>
          <a:p>
            <a:endParaRPr lang="en-US" dirty="0"/>
          </a:p>
        </p:txBody>
      </p:sp>
      <p:sp>
        <p:nvSpPr>
          <p:cNvPr id="1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pic>
        <p:nvPicPr>
          <p:cNvPr id="9" name="Picture 8"/>
          <p:cNvPicPr>
            <a:picLocks noChangeAspect="1"/>
          </p:cNvPicPr>
          <p:nvPr userDrawn="1"/>
        </p:nvPicPr>
        <p:blipFill rotWithShape="1">
          <a:blip r:embed="rId6">
            <a:extLst>
              <a:ext uri="{28A0092B-C50C-407E-A947-70E740481C1C}">
                <a14:useLocalDpi xmlns:a14="http://schemas.microsoft.com/office/drawing/2010/main" val="0"/>
              </a:ext>
            </a:extLst>
          </a:blip>
          <a:srcRect t="7562" b="6867"/>
          <a:stretch/>
        </p:blipFill>
        <p:spPr>
          <a:xfrm>
            <a:off x="3578059" y="3416300"/>
            <a:ext cx="2694666" cy="3441700"/>
          </a:xfrm>
          <a:custGeom>
            <a:avLst/>
            <a:gdLst>
              <a:gd name="connsiteX0" fmla="*/ 2040063 w 2694666"/>
              <a:gd name="connsiteY0" fmla="*/ 0 h 3441700"/>
              <a:gd name="connsiteX1" fmla="*/ 2694666 w 2694666"/>
              <a:gd name="connsiteY1" fmla="*/ 0 h 3441700"/>
              <a:gd name="connsiteX2" fmla="*/ 2694666 w 2694666"/>
              <a:gd name="connsiteY2" fmla="*/ 3441700 h 3441700"/>
              <a:gd name="connsiteX3" fmla="*/ 1510783 w 2694666"/>
              <a:gd name="connsiteY3" fmla="*/ 3441700 h 3441700"/>
              <a:gd name="connsiteX4" fmla="*/ 1816742 w 2694666"/>
              <a:gd name="connsiteY4" fmla="*/ 365420 h 3441700"/>
              <a:gd name="connsiteX5" fmla="*/ 2022641 w 2694666"/>
              <a:gd name="connsiteY5" fmla="*/ 379413 h 3441700"/>
              <a:gd name="connsiteX6" fmla="*/ 0 w 2694666"/>
              <a:gd name="connsiteY6" fmla="*/ 0 h 3441700"/>
              <a:gd name="connsiteX7" fmla="*/ 1846270 w 2694666"/>
              <a:gd name="connsiteY7" fmla="*/ 0 h 3441700"/>
              <a:gd name="connsiteX8" fmla="*/ 1848810 w 2694666"/>
              <a:gd name="connsiteY8" fmla="*/ 12700 h 3441700"/>
              <a:gd name="connsiteX9" fmla="*/ 1777372 w 2694666"/>
              <a:gd name="connsiteY9" fmla="*/ 362744 h 3441700"/>
              <a:gd name="connsiteX10" fmla="*/ 1780172 w 2694666"/>
              <a:gd name="connsiteY10" fmla="*/ 362934 h 3441700"/>
              <a:gd name="connsiteX11" fmla="*/ 1144340 w 2694666"/>
              <a:gd name="connsiteY11" fmla="*/ 3441700 h 3441700"/>
              <a:gd name="connsiteX12" fmla="*/ 0 w 2694666"/>
              <a:gd name="connsiteY12" fmla="*/ 3441700 h 3441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694666" h="3441700">
                <a:moveTo>
                  <a:pt x="2040063" y="0"/>
                </a:moveTo>
                <a:lnTo>
                  <a:pt x="2694666" y="0"/>
                </a:lnTo>
                <a:lnTo>
                  <a:pt x="2694666" y="3441700"/>
                </a:lnTo>
                <a:lnTo>
                  <a:pt x="1510783" y="3441700"/>
                </a:lnTo>
                <a:lnTo>
                  <a:pt x="1816742" y="365420"/>
                </a:lnTo>
                <a:lnTo>
                  <a:pt x="2022641" y="379413"/>
                </a:lnTo>
                <a:close/>
                <a:moveTo>
                  <a:pt x="0" y="0"/>
                </a:moveTo>
                <a:lnTo>
                  <a:pt x="1846270" y="0"/>
                </a:lnTo>
                <a:lnTo>
                  <a:pt x="1848810" y="12700"/>
                </a:lnTo>
                <a:lnTo>
                  <a:pt x="1777372" y="362744"/>
                </a:lnTo>
                <a:lnTo>
                  <a:pt x="1780172" y="362934"/>
                </a:lnTo>
                <a:lnTo>
                  <a:pt x="1144340" y="3441700"/>
                </a:lnTo>
                <a:lnTo>
                  <a:pt x="0" y="3441700"/>
                </a:lnTo>
                <a:close/>
              </a:path>
            </a:pathLst>
          </a:custGeom>
        </p:spPr>
      </p:pic>
      <p:sp>
        <p:nvSpPr>
          <p:cNvPr id="10" name="TextBox 9"/>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58935686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D. Arrow half">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299537688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4" name="Object 3"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sp>
        <p:nvSpPr>
          <p:cNvPr id="9" name="Pentagon 8"/>
          <p:cNvSpPr/>
          <p:nvPr/>
        </p:nvSpPr>
        <p:spPr bwMode="white">
          <a:xfrm>
            <a:off x="0" y="0"/>
            <a:ext cx="6363546" cy="6858000"/>
          </a:xfrm>
          <a:prstGeom prst="homePlate">
            <a:avLst>
              <a:gd name="adj" fmla="val 12939"/>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3" name="Title 2"/>
          <p:cNvSpPr>
            <a:spLocks noGrp="1"/>
          </p:cNvSpPr>
          <p:nvPr>
            <p:ph type="title" hasCustomPrompt="1"/>
          </p:nvPr>
        </p:nvSpPr>
        <p:spPr>
          <a:xfrm>
            <a:off x="575094" y="691755"/>
            <a:ext cx="4802728" cy="424732"/>
          </a:xfrm>
          <a:prstGeom prst="rect">
            <a:avLst/>
          </a:prstGeom>
        </p:spPr>
        <p:txBody>
          <a:bodyPr lIns="91440" tIns="45720" rIns="91440" bIns="45720"/>
          <a:lstStyle>
            <a:lvl1pPr>
              <a:defRPr b="1" i="0" u="none">
                <a:solidFill>
                  <a:schemeClr val="accent1">
                    <a:lumMod val="100000"/>
                  </a:schemeClr>
                </a:solidFill>
                <a:latin typeface="Flama" pitchFamily="50" charset="0"/>
                <a:ea typeface="+mj-ea"/>
                <a:cs typeface="+mj-cs"/>
                <a:sym typeface="+mj-lt"/>
              </a:defRPr>
            </a:lvl1pPr>
          </a:lstStyle>
          <a:p>
            <a:r>
              <a:rPr lang="en-US" dirty="0"/>
              <a:t>Click to add title</a:t>
            </a: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mn-lt"/>
              </a:defRPr>
            </a:lvl1pPr>
          </a:lstStyle>
          <a:p>
            <a:endParaRPr lang="en-US" dirty="0"/>
          </a:p>
        </p:txBody>
      </p:sp>
      <p:sp>
        <p:nvSpPr>
          <p:cNvPr id="18"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pic>
        <p:nvPicPr>
          <p:cNvPr id="10" name="Picture 9"/>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5397806" y="3589606"/>
            <a:ext cx="1365250" cy="3382962"/>
          </a:xfrm>
          <a:custGeom>
            <a:avLst/>
            <a:gdLst>
              <a:gd name="connsiteX0" fmla="*/ 920598 w 1365250"/>
              <a:gd name="connsiteY0" fmla="*/ 0 h 3382962"/>
              <a:gd name="connsiteX1" fmla="*/ 1365250 w 1365250"/>
              <a:gd name="connsiteY1" fmla="*/ 0 h 3382962"/>
              <a:gd name="connsiteX2" fmla="*/ 1365250 w 1365250"/>
              <a:gd name="connsiteY2" fmla="*/ 3382962 h 3382962"/>
              <a:gd name="connsiteX3" fmla="*/ 0 w 1365250"/>
              <a:gd name="connsiteY3" fmla="*/ 3382962 h 3382962"/>
              <a:gd name="connsiteX4" fmla="*/ 0 w 1365250"/>
              <a:gd name="connsiteY4" fmla="*/ 3320782 h 3382962"/>
              <a:gd name="connsiteX5" fmla="*/ 126694 w 1365250"/>
              <a:gd name="connsiteY5" fmla="*/ 3320782 h 3382962"/>
              <a:gd name="connsiteX6" fmla="*/ 0 w 1365250"/>
              <a:gd name="connsiteY6" fmla="*/ 0 h 3382962"/>
              <a:gd name="connsiteX7" fmla="*/ 908172 w 1365250"/>
              <a:gd name="connsiteY7" fmla="*/ 0 h 3382962"/>
              <a:gd name="connsiteX8" fmla="*/ 0 w 1365250"/>
              <a:gd name="connsiteY8" fmla="*/ 2890357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65250" h="3382962">
                <a:moveTo>
                  <a:pt x="920598" y="0"/>
                </a:moveTo>
                <a:lnTo>
                  <a:pt x="1365250" y="0"/>
                </a:lnTo>
                <a:lnTo>
                  <a:pt x="1365250" y="3382962"/>
                </a:lnTo>
                <a:lnTo>
                  <a:pt x="0" y="3382962"/>
                </a:lnTo>
                <a:lnTo>
                  <a:pt x="0" y="3320782"/>
                </a:lnTo>
                <a:lnTo>
                  <a:pt x="126694" y="3320782"/>
                </a:lnTo>
                <a:close/>
                <a:moveTo>
                  <a:pt x="0" y="0"/>
                </a:moveTo>
                <a:lnTo>
                  <a:pt x="908172" y="0"/>
                </a:lnTo>
                <a:lnTo>
                  <a:pt x="0" y="2890357"/>
                </a:lnTo>
                <a:close/>
              </a:path>
            </a:pathLst>
          </a:custGeom>
          <a:noFill/>
          <a:extLst>
            <a:ext uri="{909E8E84-426E-40DD-AFC4-6F175D3DCCD1}">
              <a14:hiddenFill xmlns:a14="http://schemas.microsoft.com/office/drawing/2010/main">
                <a:solidFill>
                  <a:srgbClr val="FFFFFF"/>
                </a:solidFill>
              </a14:hiddenFill>
            </a:ext>
          </a:extLst>
        </p:spPr>
      </p:pic>
      <p:sp>
        <p:nvSpPr>
          <p:cNvPr id="11" name="TextBox 10"/>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5698095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D. Green arrow half">
    <p:bg>
      <p:bgPr>
        <a:solidFill>
          <a:srgbClr val="FFFFFF"/>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42355950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sp>
        <p:nvSpPr>
          <p:cNvPr id="9" name="Pentagon 8"/>
          <p:cNvSpPr/>
          <p:nvPr/>
        </p:nvSpPr>
        <p:spPr bwMode="white">
          <a:xfrm>
            <a:off x="0" y="0"/>
            <a:ext cx="6363546" cy="6858000"/>
          </a:xfrm>
          <a:prstGeom prst="homePlate">
            <a:avLst>
              <a:gd name="adj" fmla="val 1293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dirty="0">
              <a:solidFill>
                <a:prstClr val="white"/>
              </a:solidFill>
              <a:latin typeface="+mn-lt"/>
              <a:ea typeface="+mn-ea"/>
              <a:cs typeface="+mn-cs"/>
              <a:sym typeface="+mn-lt"/>
            </a:endParaRPr>
          </a:p>
        </p:txBody>
      </p:sp>
      <p:sp>
        <p:nvSpPr>
          <p:cNvPr id="3" name="Title 2"/>
          <p:cNvSpPr>
            <a:spLocks noGrp="1"/>
          </p:cNvSpPr>
          <p:nvPr>
            <p:ph type="title" hasCustomPrompt="1"/>
          </p:nvPr>
        </p:nvSpPr>
        <p:spPr>
          <a:xfrm>
            <a:off x="575094" y="691755"/>
            <a:ext cx="4802728" cy="424732"/>
          </a:xfrm>
          <a:prstGeom prst="rect">
            <a:avLst/>
          </a:prstGeom>
        </p:spPr>
        <p:txBody>
          <a:bodyPr lIns="91440" tIns="45720" rIns="91440" bIns="45720"/>
          <a:lstStyle>
            <a:lvl1pPr>
              <a:defRPr b="1" i="0" u="none">
                <a:solidFill>
                  <a:schemeClr val="bg1"/>
                </a:solidFill>
                <a:latin typeface="Flama" pitchFamily="50" charset="0"/>
                <a:ea typeface="+mj-ea"/>
                <a:cs typeface="+mj-cs"/>
                <a:sym typeface="+mj-lt"/>
              </a:defRPr>
            </a:lvl1pPr>
          </a:lstStyle>
          <a:p>
            <a:r>
              <a:rPr lang="en-US" dirty="0"/>
              <a:t>Click to add title</a:t>
            </a:r>
          </a:p>
        </p:txBody>
      </p:sp>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mn-lt"/>
              </a:defRPr>
            </a:lvl1pPr>
          </a:lstStyle>
          <a:p>
            <a:endParaRPr lang="en-US" dirty="0"/>
          </a:p>
        </p:txBody>
      </p:sp>
      <p:sp>
        <p:nvSpPr>
          <p:cNvPr id="1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pic>
        <p:nvPicPr>
          <p:cNvPr id="10" name="Picture 9"/>
          <p:cNvPicPr>
            <a:picLocks noChangeAspect="1"/>
          </p:cNvPicPr>
          <p:nvPr userDrawn="1"/>
        </p:nvPicPr>
        <p:blipFill rotWithShape="1">
          <a:blip r:embed="rId6">
            <a:extLst>
              <a:ext uri="{28A0092B-C50C-407E-A947-70E740481C1C}">
                <a14:useLocalDpi xmlns:a14="http://schemas.microsoft.com/office/drawing/2010/main" val="0"/>
              </a:ext>
            </a:extLst>
          </a:blip>
          <a:srcRect t="9052" b="6867"/>
          <a:stretch/>
        </p:blipFill>
        <p:spPr>
          <a:xfrm rot="120000">
            <a:off x="4460172" y="3407803"/>
            <a:ext cx="2694666" cy="3456551"/>
          </a:xfrm>
          <a:custGeom>
            <a:avLst/>
            <a:gdLst>
              <a:gd name="connsiteX0" fmla="*/ 2136534 w 2694666"/>
              <a:gd name="connsiteY0" fmla="*/ 0 h 3456551"/>
              <a:gd name="connsiteX1" fmla="*/ 2694666 w 2694666"/>
              <a:gd name="connsiteY1" fmla="*/ 0 h 3456551"/>
              <a:gd name="connsiteX2" fmla="*/ 2694666 w 2694666"/>
              <a:gd name="connsiteY2" fmla="*/ 3456551 h 3456551"/>
              <a:gd name="connsiteX3" fmla="*/ 1957033 w 2694666"/>
              <a:gd name="connsiteY3" fmla="*/ 3456551 h 3456551"/>
              <a:gd name="connsiteX4" fmla="*/ 1856842 w 2694666"/>
              <a:gd name="connsiteY4" fmla="*/ 432620 h 3456551"/>
              <a:gd name="connsiteX5" fmla="*/ 1914577 w 2694666"/>
              <a:gd name="connsiteY5" fmla="*/ 426057 h 3456551"/>
              <a:gd name="connsiteX6" fmla="*/ 0 w 2694666"/>
              <a:gd name="connsiteY6" fmla="*/ 0 h 3456551"/>
              <a:gd name="connsiteX7" fmla="*/ 1841687 w 2694666"/>
              <a:gd name="connsiteY7" fmla="*/ 0 h 3456551"/>
              <a:gd name="connsiteX8" fmla="*/ 1142595 w 2694666"/>
              <a:gd name="connsiteY8" fmla="*/ 3456551 h 3456551"/>
              <a:gd name="connsiteX9" fmla="*/ 0 w 2694666"/>
              <a:gd name="connsiteY9"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94666" h="3456551">
                <a:moveTo>
                  <a:pt x="2136534" y="0"/>
                </a:moveTo>
                <a:lnTo>
                  <a:pt x="2694666" y="0"/>
                </a:lnTo>
                <a:lnTo>
                  <a:pt x="2694666" y="3456551"/>
                </a:lnTo>
                <a:lnTo>
                  <a:pt x="1957033" y="3456551"/>
                </a:lnTo>
                <a:lnTo>
                  <a:pt x="1856842" y="432620"/>
                </a:lnTo>
                <a:lnTo>
                  <a:pt x="1914577" y="426057"/>
                </a:lnTo>
                <a:close/>
                <a:moveTo>
                  <a:pt x="0" y="0"/>
                </a:moveTo>
                <a:lnTo>
                  <a:pt x="1841687" y="0"/>
                </a:lnTo>
                <a:lnTo>
                  <a:pt x="1142595" y="3456551"/>
                </a:lnTo>
                <a:lnTo>
                  <a:pt x="0" y="3456551"/>
                </a:lnTo>
                <a:close/>
              </a:path>
            </a:pathLst>
          </a:custGeom>
        </p:spPr>
      </p:pic>
      <p:sp>
        <p:nvSpPr>
          <p:cNvPr id="12" name="TextBox 11"/>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3" name="Rectangle 12">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196902738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D. Arrow two third">
    <p:bg>
      <p:bgPr>
        <a:solidFill>
          <a:schemeClr val="accent1"/>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10825114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4" name="Object 3"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rgbClr val="FFFF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lnSpc>
                <a:spcPct val="90000"/>
              </a:lnSpc>
              <a:spcAft>
                <a:spcPts val="1000"/>
              </a:spcAft>
            </a:pPr>
            <a:endParaRPr lang="en-US" sz="1200" dirty="0">
              <a:solidFill>
                <a:schemeClr val="bg1"/>
              </a:solidFill>
              <a:latin typeface="+mn-lt"/>
              <a:ea typeface="+mn-ea"/>
              <a:cs typeface="+mn-cs"/>
              <a:sym typeface="+mn-lt"/>
            </a:endParaRPr>
          </a:p>
        </p:txBody>
      </p:sp>
      <p:sp>
        <p:nvSpPr>
          <p:cNvPr id="13"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mn-lt"/>
              </a:defRPr>
            </a:lvl1pPr>
          </a:lstStyle>
          <a:p>
            <a:endParaRPr lang="en-US" dirty="0"/>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2" name="Title 1"/>
          <p:cNvSpPr>
            <a:spLocks noGrp="1"/>
          </p:cNvSpPr>
          <p:nvPr>
            <p:ph type="title" hasCustomPrompt="1"/>
          </p:nvPr>
        </p:nvSpPr>
        <p:spPr>
          <a:xfrm>
            <a:off x="575094" y="691755"/>
            <a:ext cx="6309402" cy="424732"/>
          </a:xfrm>
          <a:prstGeom prst="rect">
            <a:avLst/>
          </a:prstGeom>
        </p:spPr>
        <p:txBody>
          <a:bodyPr lIns="91440" tIns="45720" rIns="91440" bIns="45720"/>
          <a:lstStyle>
            <a:lvl1pPr>
              <a:defRPr b="1" i="0" u="none">
                <a:solidFill>
                  <a:schemeClr val="accent1">
                    <a:lumMod val="100000"/>
                  </a:schemeClr>
                </a:solidFill>
                <a:latin typeface="Flama" pitchFamily="50" charset="0"/>
                <a:ea typeface="+mj-ea"/>
                <a:cs typeface="+mj-cs"/>
                <a:sym typeface="+mj-lt"/>
              </a:defRPr>
            </a:lvl1pPr>
          </a:lstStyle>
          <a:p>
            <a:r>
              <a:rPr lang="en-US" dirty="0"/>
              <a:t>Click to add title</a:t>
            </a:r>
          </a:p>
        </p:txBody>
      </p:sp>
      <p:pic>
        <p:nvPicPr>
          <p:cNvPr id="11" name="Picture 10"/>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7490339" y="3589606"/>
            <a:ext cx="1365250" cy="3382962"/>
          </a:xfrm>
          <a:custGeom>
            <a:avLst/>
            <a:gdLst>
              <a:gd name="connsiteX0" fmla="*/ 911531 w 1365250"/>
              <a:gd name="connsiteY0" fmla="*/ 0 h 3382962"/>
              <a:gd name="connsiteX1" fmla="*/ 1365250 w 1365250"/>
              <a:gd name="connsiteY1" fmla="*/ 0 h 3382962"/>
              <a:gd name="connsiteX2" fmla="*/ 1365250 w 1365250"/>
              <a:gd name="connsiteY2" fmla="*/ 3382962 h 3382962"/>
              <a:gd name="connsiteX3" fmla="*/ 107988 w 1365250"/>
              <a:gd name="connsiteY3" fmla="*/ 3382962 h 3382962"/>
              <a:gd name="connsiteX4" fmla="*/ 111422 w 1365250"/>
              <a:gd name="connsiteY4" fmla="*/ 3368118 h 3382962"/>
              <a:gd name="connsiteX5" fmla="*/ 129661 w 1365250"/>
              <a:gd name="connsiteY5" fmla="*/ 3368407 h 3382962"/>
              <a:gd name="connsiteX6" fmla="*/ 890411 w 1365250"/>
              <a:gd name="connsiteY6" fmla="*/ 0 h 3382962"/>
              <a:gd name="connsiteX7" fmla="*/ 897808 w 1365250"/>
              <a:gd name="connsiteY7" fmla="*/ 0 h 3382962"/>
              <a:gd name="connsiteX8" fmla="*/ 870584 w 1365250"/>
              <a:gd name="connsiteY8" fmla="*/ 85726 h 3382962"/>
              <a:gd name="connsiteX9" fmla="*/ 0 w 1365250"/>
              <a:gd name="connsiteY9" fmla="*/ 0 h 3382962"/>
              <a:gd name="connsiteX10" fmla="*/ 852736 w 1365250"/>
              <a:gd name="connsiteY10" fmla="*/ 0 h 3382962"/>
              <a:gd name="connsiteX11" fmla="*/ 0 w 1365250"/>
              <a:gd name="connsiteY11" fmla="*/ 1883543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365250" h="3382962">
                <a:moveTo>
                  <a:pt x="911531" y="0"/>
                </a:moveTo>
                <a:lnTo>
                  <a:pt x="1365250" y="0"/>
                </a:lnTo>
                <a:lnTo>
                  <a:pt x="1365250" y="3382962"/>
                </a:lnTo>
                <a:lnTo>
                  <a:pt x="107988" y="3382962"/>
                </a:lnTo>
                <a:lnTo>
                  <a:pt x="111422" y="3368118"/>
                </a:lnTo>
                <a:lnTo>
                  <a:pt x="129661" y="3368407"/>
                </a:lnTo>
                <a:close/>
                <a:moveTo>
                  <a:pt x="890411" y="0"/>
                </a:moveTo>
                <a:lnTo>
                  <a:pt x="897808" y="0"/>
                </a:lnTo>
                <a:lnTo>
                  <a:pt x="870584" y="85726"/>
                </a:lnTo>
                <a:close/>
                <a:moveTo>
                  <a:pt x="0" y="0"/>
                </a:moveTo>
                <a:lnTo>
                  <a:pt x="852736" y="0"/>
                </a:lnTo>
                <a:lnTo>
                  <a:pt x="0" y="1883543"/>
                </a:lnTo>
                <a:close/>
              </a:path>
            </a:pathLst>
          </a:custGeom>
          <a:noFill/>
          <a:extLst>
            <a:ext uri="{909E8E84-426E-40DD-AFC4-6F175D3DCCD1}">
              <a14:hiddenFill xmlns:a14="http://schemas.microsoft.com/office/drawing/2010/main">
                <a:solidFill>
                  <a:srgbClr val="FFFFFF"/>
                </a:solidFill>
              </a14:hiddenFill>
            </a:ext>
          </a:extLst>
        </p:spPr>
      </p:pic>
      <p:sp>
        <p:nvSpPr>
          <p:cNvPr id="10" name="TextBox 9"/>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4" name="Rectangle 13">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1256836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D. Green arrow two third">
    <p:bg>
      <p:bgPr>
        <a:solidFill>
          <a:srgbClr val="FFFFFF"/>
        </a:solidFill>
        <a:effectLst/>
      </p:bgPr>
    </p:bg>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15331568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Rectangle 2"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sp>
        <p:nvSpPr>
          <p:cNvPr id="12" name="Freeform 18"/>
          <p:cNvSpPr/>
          <p:nvPr userDrawn="1"/>
        </p:nvSpPr>
        <p:spPr bwMode="white">
          <a:xfrm>
            <a:off x="0" y="0"/>
            <a:ext cx="8446239" cy="6858000"/>
          </a:xfrm>
          <a:custGeom>
            <a:avLst/>
            <a:gdLst>
              <a:gd name="connsiteX0" fmla="*/ 0 w 8446239"/>
              <a:gd name="connsiteY0" fmla="*/ 0 h 6858000"/>
              <a:gd name="connsiteX1" fmla="*/ 7645979 w 8446239"/>
              <a:gd name="connsiteY1" fmla="*/ 0 h 6858000"/>
              <a:gd name="connsiteX2" fmla="*/ 8446239 w 8446239"/>
              <a:gd name="connsiteY2" fmla="*/ 3429000 h 6858000"/>
              <a:gd name="connsiteX3" fmla="*/ 7645979 w 8446239"/>
              <a:gd name="connsiteY3" fmla="*/ 6858000 h 6858000"/>
              <a:gd name="connsiteX4" fmla="*/ 0 w 8446239"/>
              <a:gd name="connsiteY4" fmla="*/ 6858000 h 6858000"/>
              <a:gd name="connsiteX5" fmla="*/ 0 w 8446239"/>
              <a:gd name="connsiteY5"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239" h="6858000">
                <a:moveTo>
                  <a:pt x="0" y="0"/>
                </a:moveTo>
                <a:lnTo>
                  <a:pt x="7645979" y="0"/>
                </a:lnTo>
                <a:lnTo>
                  <a:pt x="8446239" y="3429000"/>
                </a:lnTo>
                <a:lnTo>
                  <a:pt x="7645979" y="6858000"/>
                </a:lnTo>
                <a:lnTo>
                  <a:pt x="0" y="6858000"/>
                </a:lnTo>
                <a:lnTo>
                  <a:pt x="0" y="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lvl="0">
              <a:lnSpc>
                <a:spcPct val="90000"/>
              </a:lnSpc>
              <a:spcAft>
                <a:spcPts val="1000"/>
              </a:spcAft>
            </a:pPr>
            <a:endParaRPr lang="en-US" sz="1200" dirty="0">
              <a:solidFill>
                <a:prstClr val="white"/>
              </a:solidFill>
              <a:latin typeface="+mn-lt"/>
              <a:ea typeface="+mn-ea"/>
              <a:cs typeface="+mn-cs"/>
              <a:sym typeface="+mn-lt"/>
            </a:endParaRPr>
          </a:p>
        </p:txBody>
      </p:sp>
      <p:sp>
        <p:nvSpPr>
          <p:cNvPr id="2" name="Title 1"/>
          <p:cNvSpPr>
            <a:spLocks noGrp="1"/>
          </p:cNvSpPr>
          <p:nvPr>
            <p:ph type="title" hasCustomPrompt="1"/>
          </p:nvPr>
        </p:nvSpPr>
        <p:spPr>
          <a:xfrm>
            <a:off x="575094" y="691755"/>
            <a:ext cx="6309402" cy="424732"/>
          </a:xfrm>
          <a:prstGeom prst="rect">
            <a:avLst/>
          </a:prstGeom>
        </p:spPr>
        <p:txBody>
          <a:bodyPr lIns="91440" tIns="45720" rIns="91440" bIns="45720"/>
          <a:lstStyle>
            <a:lvl1pPr>
              <a:defRPr b="1" i="0" u="none">
                <a:solidFill>
                  <a:schemeClr val="bg1"/>
                </a:solidFill>
                <a:latin typeface="Flama" pitchFamily="50" charset="0"/>
                <a:ea typeface="+mj-ea"/>
                <a:cs typeface="+mj-cs"/>
                <a:sym typeface="+mj-lt"/>
              </a:defRPr>
            </a:lvl1pPr>
          </a:lstStyle>
          <a:p>
            <a:r>
              <a:rPr lang="en-US" dirty="0"/>
              <a:t>Click to add title</a:t>
            </a:r>
          </a:p>
        </p:txBody>
      </p:sp>
      <p:sp>
        <p:nvSpPr>
          <p:cNvPr id="17"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mn-lt"/>
              </a:defRPr>
            </a:lvl1pPr>
          </a:lstStyle>
          <a:p>
            <a:endParaRPr lang="en-US" dirty="0"/>
          </a:p>
        </p:txBody>
      </p:sp>
      <p:sp>
        <p:nvSpPr>
          <p:cNvPr id="1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pic>
        <p:nvPicPr>
          <p:cNvPr id="9" name="Picture 8"/>
          <p:cNvPicPr>
            <a:picLocks noChangeAspect="1"/>
          </p:cNvPicPr>
          <p:nvPr userDrawn="1"/>
        </p:nvPicPr>
        <p:blipFill rotWithShape="1">
          <a:blip r:embed="rId6">
            <a:extLst>
              <a:ext uri="{28A0092B-C50C-407E-A947-70E740481C1C}">
                <a14:useLocalDpi xmlns:a14="http://schemas.microsoft.com/office/drawing/2010/main" val="0"/>
              </a:ext>
            </a:extLst>
          </a:blip>
          <a:srcRect t="9052" b="6867"/>
          <a:stretch/>
        </p:blipFill>
        <p:spPr>
          <a:xfrm rot="120000">
            <a:off x="6567628" y="3407803"/>
            <a:ext cx="2694666" cy="3456551"/>
          </a:xfrm>
          <a:custGeom>
            <a:avLst/>
            <a:gdLst>
              <a:gd name="connsiteX0" fmla="*/ 2068299 w 2694666"/>
              <a:gd name="connsiteY0" fmla="*/ 0 h 3456551"/>
              <a:gd name="connsiteX1" fmla="*/ 2694666 w 2694666"/>
              <a:gd name="connsiteY1" fmla="*/ 0 h 3456551"/>
              <a:gd name="connsiteX2" fmla="*/ 2694666 w 2694666"/>
              <a:gd name="connsiteY2" fmla="*/ 3456551 h 3456551"/>
              <a:gd name="connsiteX3" fmla="*/ 1434992 w 2694666"/>
              <a:gd name="connsiteY3" fmla="*/ 3456551 h 3456551"/>
              <a:gd name="connsiteX4" fmla="*/ 0 w 2694666"/>
              <a:gd name="connsiteY4" fmla="*/ 0 h 3456551"/>
              <a:gd name="connsiteX5" fmla="*/ 1825478 w 2694666"/>
              <a:gd name="connsiteY5" fmla="*/ 0 h 3456551"/>
              <a:gd name="connsiteX6" fmla="*/ 1138791 w 2694666"/>
              <a:gd name="connsiteY6" fmla="*/ 3456551 h 3456551"/>
              <a:gd name="connsiteX7" fmla="*/ 0 w 2694666"/>
              <a:gd name="connsiteY7" fmla="*/ 3456551 h 345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694666" h="3456551">
                <a:moveTo>
                  <a:pt x="2068299" y="0"/>
                </a:moveTo>
                <a:lnTo>
                  <a:pt x="2694666" y="0"/>
                </a:lnTo>
                <a:lnTo>
                  <a:pt x="2694666" y="3456551"/>
                </a:lnTo>
                <a:lnTo>
                  <a:pt x="1434992" y="3456551"/>
                </a:lnTo>
                <a:close/>
                <a:moveTo>
                  <a:pt x="0" y="0"/>
                </a:moveTo>
                <a:lnTo>
                  <a:pt x="1825478" y="0"/>
                </a:lnTo>
                <a:lnTo>
                  <a:pt x="1138791" y="3456551"/>
                </a:lnTo>
                <a:lnTo>
                  <a:pt x="0" y="3456551"/>
                </a:lnTo>
                <a:close/>
              </a:path>
            </a:pathLst>
          </a:custGeom>
        </p:spPr>
      </p:pic>
      <p:sp>
        <p:nvSpPr>
          <p:cNvPr id="10" name="TextBox 9"/>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98493982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D. Big statement green">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4664197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3" name="Object 2"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400" b="1" i="0" baseline="0" dirty="0">
              <a:solidFill>
                <a:srgbClr val="FFFFFF"/>
              </a:solidFill>
              <a:latin typeface="Flama" pitchFamily="50" charset="0"/>
              <a:ea typeface="+mj-ea"/>
              <a:cs typeface="+mj-cs"/>
              <a:sym typeface="Flama" pitchFamily="50" charset="0"/>
            </a:endParaRPr>
          </a:p>
        </p:txBody>
      </p:sp>
      <p:sp>
        <p:nvSpPr>
          <p:cNvPr id="7"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mn-lt"/>
              </a:defRPr>
            </a:lvl1pPr>
          </a:lstStyle>
          <a:p>
            <a:endParaRPr lang="en-US" dirty="0"/>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11" name="Title 1"/>
          <p:cNvSpPr>
            <a:spLocks noGrp="1"/>
          </p:cNvSpPr>
          <p:nvPr>
            <p:ph type="title" hasCustomPrompt="1"/>
          </p:nvPr>
        </p:nvSpPr>
        <p:spPr>
          <a:xfrm>
            <a:off x="575094" y="3826333"/>
            <a:ext cx="11172406" cy="1606550"/>
          </a:xfrm>
        </p:spPr>
        <p:txBody>
          <a:bodyPr anchor="b">
            <a:noAutofit/>
          </a:bodyPr>
          <a:lstStyle>
            <a:lvl1pPr marL="0" algn="l" defTabSz="914400" rtl="0" eaLnBrk="1" fontAlgn="auto" latinLnBrk="0" hangingPunct="1">
              <a:lnSpc>
                <a:spcPts val="6000"/>
              </a:lnSpc>
              <a:spcBef>
                <a:spcPts val="0"/>
              </a:spcBef>
              <a:spcAft>
                <a:spcPts val="0"/>
              </a:spcAft>
              <a:defRPr lang="en-US" sz="5400" kern="1200" baseline="0" dirty="0">
                <a:solidFill>
                  <a:schemeClr val="bg1"/>
                </a:solidFill>
                <a:latin typeface="+mj-lt"/>
                <a:ea typeface="+mj-ea"/>
                <a:cs typeface="+mj-cs"/>
                <a:sym typeface="+mj-lt"/>
              </a:defRPr>
            </a:lvl1pPr>
          </a:lstStyle>
          <a:p>
            <a:r>
              <a:rPr lang="en-US" dirty="0"/>
              <a:t>Click to add big statement text</a:t>
            </a:r>
          </a:p>
        </p:txBody>
      </p:sp>
      <p:sp>
        <p:nvSpPr>
          <p:cNvPr id="8" name="TextBox 7"/>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58507585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D. Big statement icon">
    <p:bg>
      <p:bgPr>
        <a:solidFill>
          <a:srgbClr val="FFFFFF"/>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72283755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5400" b="1" i="0" baseline="0" dirty="0">
              <a:solidFill>
                <a:srgbClr val="FFFFFF"/>
              </a:solidFill>
              <a:latin typeface="Flama" pitchFamily="50" charset="0"/>
              <a:ea typeface="+mj-ea"/>
              <a:cs typeface="+mj-cs"/>
              <a:sym typeface="Flama" pitchFamily="50" charset="0"/>
            </a:endParaRPr>
          </a:p>
        </p:txBody>
      </p:sp>
      <p:sp>
        <p:nvSpPr>
          <p:cNvPr id="8" name="Date Placeholder 7"/>
          <p:cNvSpPr>
            <a:spLocks noGrp="1"/>
          </p:cNvSpPr>
          <p:nvPr>
            <p:ph type="dt" sz="half" idx="10"/>
          </p:nvPr>
        </p:nvSpPr>
        <p:spPr/>
        <p:txBody>
          <a:bodyPr/>
          <a:lstStyle>
            <a:lvl1pPr>
              <a:defRPr>
                <a:latin typeface="+mn-lt"/>
                <a:ea typeface="+mn-ea"/>
                <a:cs typeface="+mn-cs"/>
                <a:sym typeface="+mn-lt"/>
              </a:defRPr>
            </a:lvl1pPr>
          </a:lstStyle>
          <a:p>
            <a:endParaRPr lang="en-US" dirty="0"/>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6" name="Rectangle 5"/>
          <p:cNvSpPr/>
          <p:nvPr userDrawn="1"/>
        </p:nvSpPr>
        <p:spPr bwMode="white">
          <a:xfrm>
            <a:off x="575094" y="625475"/>
            <a:ext cx="932688" cy="932688"/>
          </a:xfrm>
          <a:prstGeom prst="rect">
            <a:avLst/>
          </a:prstGeom>
          <a:noFill/>
          <a:ln>
            <a:solidFill>
              <a:srgbClr val="8CAECF"/>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7" name="Title 1"/>
          <p:cNvSpPr>
            <a:spLocks noGrp="1"/>
          </p:cNvSpPr>
          <p:nvPr>
            <p:ph type="title" hasCustomPrompt="1"/>
          </p:nvPr>
        </p:nvSpPr>
        <p:spPr>
          <a:xfrm>
            <a:off x="575094" y="3826333"/>
            <a:ext cx="11172406" cy="1606550"/>
          </a:xfrm>
          <a:prstGeom prst="rect">
            <a:avLst/>
          </a:prstGeom>
        </p:spPr>
        <p:txBody>
          <a:bodyPr anchor="b">
            <a:noAutofit/>
          </a:bodyPr>
          <a:lstStyle>
            <a:lvl1pPr marL="0" algn="l" defTabSz="914400" rtl="0" eaLnBrk="1" fontAlgn="auto" latinLnBrk="0" hangingPunct="1">
              <a:lnSpc>
                <a:spcPts val="6000"/>
              </a:lnSpc>
              <a:spcBef>
                <a:spcPts val="0"/>
              </a:spcBef>
              <a:spcAft>
                <a:spcPts val="0"/>
              </a:spcAft>
              <a:defRPr lang="en-US" sz="5400" kern="1200" baseline="0" dirty="0">
                <a:solidFill>
                  <a:srgbClr val="8CAECF"/>
                </a:solidFill>
                <a:latin typeface="+mj-lt"/>
                <a:ea typeface="+mj-ea"/>
                <a:cs typeface="+mj-cs"/>
                <a:sym typeface="+mj-lt"/>
              </a:defRPr>
            </a:lvl1pPr>
          </a:lstStyle>
          <a:p>
            <a:r>
              <a:rPr lang="en-US" dirty="0"/>
              <a:t>Click to add big statement text</a:t>
            </a:r>
          </a:p>
        </p:txBody>
      </p:sp>
      <p:sp>
        <p:nvSpPr>
          <p:cNvPr id="9" name="Rectangle 8"/>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393619210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D. Quote">
    <p:bg>
      <p:bgPr>
        <a:solidFill>
          <a:srgbClr val="1E3250"/>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273973702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384" imgH="384" progId="TCLayout.ActiveDocument.1">
                  <p:embed/>
                </p:oleObj>
              </mc:Choice>
              <mc:Fallback>
                <p:oleObj name="think-cell Slide" r:id="rId3" imgW="384" imgH="384" progId="TCLayout.ActiveDocument.1">
                  <p:embed/>
                  <p:pic>
                    <p:nvPicPr>
                      <p:cNvPr id="3" name="Object 2"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2" name="Date Placeholder 1"/>
          <p:cNvSpPr>
            <a:spLocks noGrp="1"/>
          </p:cNvSpPr>
          <p:nvPr>
            <p:ph type="dt" sz="half" idx="10"/>
          </p:nvPr>
        </p:nvSpPr>
        <p:spPr/>
        <p:txBody>
          <a:bodyPr/>
          <a:lstStyle>
            <a:lvl1pPr>
              <a:defRPr>
                <a:solidFill>
                  <a:schemeClr val="bg1"/>
                </a:solidFill>
                <a:latin typeface="+mn-lt"/>
                <a:ea typeface="+mn-ea"/>
                <a:cs typeface="+mn-cs"/>
                <a:sym typeface="+mn-lt"/>
              </a:defRPr>
            </a:lvl1pPr>
          </a:lstStyle>
          <a:p>
            <a:endParaRPr lang="en-US" dirty="0"/>
          </a:p>
        </p:txBody>
      </p:sp>
      <p:pic>
        <p:nvPicPr>
          <p:cNvPr id="7" name="Picture 6"/>
          <p:cNvPicPr>
            <a:picLocks noChangeAspect="1"/>
          </p:cNvPicPr>
          <p:nvPr userDrawn="1"/>
        </p:nvPicPr>
        <p:blipFill rotWithShape="1">
          <a:blip r:embed="rId5">
            <a:extLst>
              <a:ext uri="{28A0092B-C50C-407E-A947-70E740481C1C}">
                <a14:useLocalDpi xmlns:a14="http://schemas.microsoft.com/office/drawing/2010/main" val="0"/>
              </a:ext>
            </a:extLst>
          </a:blip>
          <a:srcRect r="3634" b="1258"/>
          <a:stretch/>
        </p:blipFill>
        <p:spPr>
          <a:xfrm rot="16200000" flipH="1">
            <a:off x="6797461" y="101443"/>
            <a:ext cx="769257" cy="10019821"/>
          </a:xfrm>
          <a:custGeom>
            <a:avLst/>
            <a:gdLst>
              <a:gd name="connsiteX0" fmla="*/ 0 w 769257"/>
              <a:gd name="connsiteY0" fmla="*/ 0 h 10019821"/>
              <a:gd name="connsiteX1" fmla="*/ 0 w 769257"/>
              <a:gd name="connsiteY1" fmla="*/ 4631160 h 10019821"/>
              <a:gd name="connsiteX2" fmla="*/ 216750 w 769257"/>
              <a:gd name="connsiteY2" fmla="*/ 999646 h 10019821"/>
              <a:gd name="connsiteX3" fmla="*/ 197800 w 769257"/>
              <a:gd name="connsiteY3" fmla="*/ 10019821 h 10019821"/>
              <a:gd name="connsiteX4" fmla="*/ 769257 w 769257"/>
              <a:gd name="connsiteY4" fmla="*/ 10019821 h 10019821"/>
              <a:gd name="connsiteX5" fmla="*/ 769257 w 769257"/>
              <a:gd name="connsiteY5" fmla="*/ 0 h 10019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69257" h="10019821">
                <a:moveTo>
                  <a:pt x="0" y="0"/>
                </a:moveTo>
                <a:lnTo>
                  <a:pt x="0" y="4631160"/>
                </a:lnTo>
                <a:lnTo>
                  <a:pt x="216750" y="999646"/>
                </a:lnTo>
                <a:lnTo>
                  <a:pt x="197800" y="10019821"/>
                </a:lnTo>
                <a:lnTo>
                  <a:pt x="769257" y="10019821"/>
                </a:lnTo>
                <a:lnTo>
                  <a:pt x="769257" y="0"/>
                </a:lnTo>
                <a:close/>
              </a:path>
            </a:pathLst>
          </a:custGeom>
        </p:spPr>
      </p:pic>
      <p:sp>
        <p:nvSpPr>
          <p:cNvPr id="59" name="Freeform 58"/>
          <p:cNvSpPr>
            <a:spLocks/>
          </p:cNvSpPr>
          <p:nvPr/>
        </p:nvSpPr>
        <p:spPr bwMode="white">
          <a:xfrm flipH="1">
            <a:off x="0" y="0"/>
            <a:ext cx="12192000" cy="5867335"/>
          </a:xfrm>
          <a:custGeom>
            <a:avLst/>
            <a:gdLst>
              <a:gd name="connsiteX0" fmla="*/ 12192000 w 12192000"/>
              <a:gd name="connsiteY0" fmla="*/ 0 h 5867335"/>
              <a:gd name="connsiteX1" fmla="*/ 0 w 12192000"/>
              <a:gd name="connsiteY1" fmla="*/ 0 h 5867335"/>
              <a:gd name="connsiteX2" fmla="*/ 0 w 12192000"/>
              <a:gd name="connsiteY2" fmla="*/ 4945992 h 5867335"/>
              <a:gd name="connsiteX3" fmla="*/ 9041587 w 12192000"/>
              <a:gd name="connsiteY3" fmla="*/ 4945992 h 5867335"/>
              <a:gd name="connsiteX4" fmla="*/ 9974275 w 12192000"/>
              <a:gd name="connsiteY4" fmla="*/ 5867335 h 5867335"/>
              <a:gd name="connsiteX5" fmla="*/ 9974275 w 12192000"/>
              <a:gd name="connsiteY5" fmla="*/ 4945992 h 5867335"/>
              <a:gd name="connsiteX6" fmla="*/ 12192000 w 12192000"/>
              <a:gd name="connsiteY6" fmla="*/ 4945992 h 58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92000" h="5867335">
                <a:moveTo>
                  <a:pt x="12192000" y="0"/>
                </a:moveTo>
                <a:lnTo>
                  <a:pt x="0" y="0"/>
                </a:lnTo>
                <a:lnTo>
                  <a:pt x="0" y="4945992"/>
                </a:lnTo>
                <a:lnTo>
                  <a:pt x="9041587" y="4945992"/>
                </a:lnTo>
                <a:lnTo>
                  <a:pt x="9974275" y="5867335"/>
                </a:lnTo>
                <a:lnTo>
                  <a:pt x="9974275" y="4945992"/>
                </a:lnTo>
                <a:lnTo>
                  <a:pt x="12192000" y="4945992"/>
                </a:lnTo>
                <a:close/>
              </a:path>
            </a:pathLst>
          </a:custGeom>
          <a:solidFill>
            <a:srgbClr val="699BC6"/>
          </a:solidFill>
          <a:ln>
            <a:noFill/>
          </a:ln>
          <a:effectLst/>
        </p:spPr>
        <p:txBody>
          <a:bodyPr vert="horz" wrap="square" lIns="91440" tIns="45720" rIns="91440" bIns="45720" numCol="1" anchor="t" anchorCtr="0" compatLnSpc="1">
            <a:prstTxWarp prst="textNoShape">
              <a:avLst/>
            </a:prstTxWarp>
            <a:noAutofit/>
          </a:bodyPr>
          <a:lstStyle/>
          <a:p>
            <a:endParaRPr lang="en-US" dirty="0">
              <a:latin typeface="+mn-lt"/>
              <a:ea typeface="+mn-ea"/>
              <a:cs typeface="+mn-cs"/>
              <a:sym typeface="+mn-lt"/>
            </a:endParaRPr>
          </a:p>
        </p:txBody>
      </p:sp>
      <p:sp>
        <p:nvSpPr>
          <p:cNvPr id="8" name="TextBox 7"/>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9" name="Rectangle 8">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7419413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D. Special gray">
    <p:bg>
      <p:bgPr>
        <a:solidFill>
          <a:schemeClr val="bg1">
            <a:lumMod val="50000"/>
          </a:schemeClr>
        </a:solidFill>
        <a:effectLst/>
      </p:bgPr>
    </p:bg>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2"/>
            </p:custDataLst>
            <p:extLst>
              <p:ext uri="{D42A27DB-BD31-4B8C-83A1-F6EECF244321}">
                <p14:modId xmlns:p14="http://schemas.microsoft.com/office/powerpoint/2010/main" val="11921061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86" imgH="286" progId="TCLayout.ActiveDocument.1">
                  <p:embed/>
                </p:oleObj>
              </mc:Choice>
              <mc:Fallback>
                <p:oleObj name="think-cell Slide" r:id="rId5" imgW="286" imgH="286" progId="TCLayout.ActiveDocument.1">
                  <p:embed/>
                  <p:pic>
                    <p:nvPicPr>
                      <p:cNvPr id="6" name="Object 5"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Rectangle 3" hidden="1"/>
          <p:cNvSpPr/>
          <p:nvPr userDrawn="1">
            <p:custDataLst>
              <p:tags r:id="rId3"/>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sp>
        <p:nvSpPr>
          <p:cNvPr id="3" name="Date Placeholder 2"/>
          <p:cNvSpPr>
            <a:spLocks noGrp="1"/>
          </p:cNvSpPr>
          <p:nvPr>
            <p:ph type="dt" sz="half" idx="10"/>
          </p:nvPr>
        </p:nvSpPr>
        <p:spPr/>
        <p:txBody>
          <a:bodyPr/>
          <a:lstStyle>
            <a:lvl1pPr>
              <a:defRPr>
                <a:solidFill>
                  <a:schemeClr val="bg1"/>
                </a:solidFill>
                <a:latin typeface="+mn-lt"/>
                <a:ea typeface="+mn-ea"/>
                <a:cs typeface="+mn-cs"/>
                <a:sym typeface="+mn-lt"/>
              </a:defRPr>
            </a:lvl1pPr>
          </a:lstStyle>
          <a:p>
            <a:endParaRPr lang="en-US" dirty="0"/>
          </a:p>
        </p:txBody>
      </p:sp>
      <p:sp>
        <p:nvSpPr>
          <p:cNvPr id="11"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2" name="Title 1"/>
          <p:cNvSpPr>
            <a:spLocks noGrp="1"/>
          </p:cNvSpPr>
          <p:nvPr>
            <p:ph type="title" hasCustomPrompt="1"/>
          </p:nvPr>
        </p:nvSpPr>
        <p:spPr>
          <a:xfrm>
            <a:off x="575094" y="691755"/>
            <a:ext cx="11172406" cy="424732"/>
          </a:xfrm>
        </p:spPr>
        <p:txBody>
          <a:bodyPr lIns="91440" tIns="45720" rIns="91440" bIns="45720"/>
          <a:lstStyle>
            <a:lvl1pPr>
              <a:defRPr b="1" i="0" u="none">
                <a:solidFill>
                  <a:schemeClr val="bg1"/>
                </a:solidFill>
                <a:latin typeface="Flama" pitchFamily="50" charset="0"/>
                <a:ea typeface="+mj-ea"/>
                <a:cs typeface="+mj-cs"/>
                <a:sym typeface="+mj-lt"/>
              </a:defRPr>
            </a:lvl1pPr>
          </a:lstStyle>
          <a:p>
            <a:r>
              <a:rPr lang="en-US" dirty="0"/>
              <a:t>Click to add title</a:t>
            </a:r>
          </a:p>
        </p:txBody>
      </p:sp>
      <p:sp>
        <p:nvSpPr>
          <p:cNvPr id="10" name="TextBox 9"/>
          <p:cNvSpPr txBox="1"/>
          <p:nvPr userDrawn="1"/>
        </p:nvSpPr>
        <p:spPr>
          <a:xfrm>
            <a:off x="194199" y="6328298"/>
            <a:ext cx="339201" cy="339201"/>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
        <p:nvSpPr>
          <p:cNvPr id="9" name="Rectangle 8"/>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254837553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lient 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33699745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000" b="1" i="0" baseline="0" dirty="0">
              <a:solidFill>
                <a:srgbClr val="FFFFFF"/>
              </a:solidFill>
              <a:latin typeface="Flama" pitchFamily="50" charset="0"/>
              <a:ea typeface="+mj-ea"/>
              <a:cs typeface="+mj-cs"/>
              <a:sym typeface="Flama" pitchFamily="50" charset="0"/>
            </a:endParaRPr>
          </a:p>
        </p:txBody>
      </p:sp>
      <p:sp>
        <p:nvSpPr>
          <p:cNvPr id="5" name="Title 1"/>
          <p:cNvSpPr>
            <a:spLocks noGrp="1"/>
          </p:cNvSpPr>
          <p:nvPr>
            <p:ph type="title" hasCustomPrompt="1"/>
          </p:nvPr>
        </p:nvSpPr>
        <p:spPr>
          <a:xfrm>
            <a:off x="575094" y="691755"/>
            <a:ext cx="11172406" cy="603646"/>
          </a:xfrm>
        </p:spPr>
        <p:txBody>
          <a:bodyPr>
            <a:noAutofit/>
          </a:bodyPr>
          <a:lstStyle>
            <a:lvl1pPr>
              <a:defRPr sz="3000" cap="none" baseline="0"/>
            </a:lvl1pPr>
          </a:lstStyle>
          <a:p>
            <a:r>
              <a:rPr lang="en-US" dirty="0"/>
              <a:t>Click to add title</a:t>
            </a:r>
          </a:p>
        </p:txBody>
      </p:sp>
      <p:sp>
        <p:nvSpPr>
          <p:cNvPr id="6" name="Rectangle 5"/>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spTree>
    <p:extLst>
      <p:ext uri="{BB962C8B-B14F-4D97-AF65-F5344CB8AC3E}">
        <p14:creationId xmlns:p14="http://schemas.microsoft.com/office/powerpoint/2010/main" val="109040389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D. Table of contents">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7459653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3" name="Object 2"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0" name="TextBox 19"/>
          <p:cNvSpPr txBox="1"/>
          <p:nvPr userDrawn="1"/>
        </p:nvSpPr>
        <p:spPr>
          <a:xfrm>
            <a:off x="575094" y="2759458"/>
            <a:ext cx="3082506" cy="1339085"/>
          </a:xfrm>
          <a:prstGeom prst="rect">
            <a:avLst/>
          </a:prstGeom>
          <a:noFill/>
        </p:spPr>
        <p:txBody>
          <a:bodyPr wrap="square" lIns="91440" tIns="45720" rIns="91440" bIns="45720" rtlCol="0" anchor="ctr">
            <a:spAutoFit/>
          </a:bodyPr>
          <a:lstStyle/>
          <a:p>
            <a:pPr marL="0" indent="0">
              <a:lnSpc>
                <a:spcPct val="106000"/>
              </a:lnSpc>
              <a:spcAft>
                <a:spcPts val="700"/>
              </a:spcAft>
              <a:buFontTx/>
              <a:buNone/>
            </a:pPr>
            <a:r>
              <a:rPr lang="en-US" sz="4000" b="1" i="0" u="none" cap="none" baseline="0" dirty="0">
                <a:solidFill>
                  <a:schemeClr val="accent1">
                    <a:lumMod val="100000"/>
                  </a:schemeClr>
                </a:solidFill>
                <a:latin typeface="Flama" pitchFamily="50" charset="0"/>
                <a:ea typeface="+mn-ea"/>
                <a:cs typeface="+mn-cs"/>
                <a:sym typeface="+mn-lt"/>
              </a:rPr>
              <a:t>Table of Contents</a:t>
            </a:r>
          </a:p>
        </p:txBody>
      </p:sp>
      <p:sp>
        <p:nvSpPr>
          <p:cNvPr id="15"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mn-lt"/>
              </a:defRPr>
            </a:lvl1pPr>
          </a:lstStyle>
          <a:p>
            <a:endParaRPr lang="en-US" dirty="0"/>
          </a:p>
        </p:txBody>
      </p:sp>
      <p:sp>
        <p:nvSpPr>
          <p:cNvPr id="24"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pic>
        <p:nvPicPr>
          <p:cNvPr id="10" name="Picture 9"/>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108638" y="3586748"/>
            <a:ext cx="1365250"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
        <p:nvSpPr>
          <p:cNvPr id="11" name="TextBox 10"/>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2" name="Rectangle 11">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023909060"/>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p:cSld name="D. Blank green">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6102179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2" name="Object 1"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Date Placeholder 4"/>
          <p:cNvSpPr>
            <a:spLocks noGrp="1"/>
          </p:cNvSpPr>
          <p:nvPr>
            <p:ph type="dt" sz="half" idx="10"/>
          </p:nvPr>
        </p:nvSpPr>
        <p:spPr>
          <a:xfrm>
            <a:off x="9677400" y="6405036"/>
            <a:ext cx="1482051" cy="153888"/>
          </a:xfrm>
        </p:spPr>
        <p:txBody>
          <a:bodyPr/>
          <a:lstStyle>
            <a:lvl1pPr>
              <a:defRPr>
                <a:solidFill>
                  <a:schemeClr val="bg1"/>
                </a:solidFill>
                <a:latin typeface="+mn-lt"/>
                <a:ea typeface="+mn-ea"/>
                <a:cs typeface="+mn-cs"/>
                <a:sym typeface="+mn-lt"/>
              </a:defRPr>
            </a:lvl1pPr>
          </a:lstStyle>
          <a:p>
            <a:endParaRPr lang="en-US" dirty="0"/>
          </a:p>
        </p:txBody>
      </p:sp>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7" name="TextBox 6"/>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8" name="Rectangle 7">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164082768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p:cSld name="D. Blank">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958420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Object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7" name="Date Placeholder 6"/>
          <p:cNvSpPr>
            <a:spLocks noGrp="1"/>
          </p:cNvSpPr>
          <p:nvPr>
            <p:ph type="dt" sz="half" idx="10"/>
          </p:nvPr>
        </p:nvSpPr>
        <p:spPr/>
        <p:txBody>
          <a:bodyPr/>
          <a:lstStyle>
            <a:lvl1pPr>
              <a:defRPr>
                <a:latin typeface="+mn-lt"/>
                <a:ea typeface="+mn-ea"/>
                <a:cs typeface="+mn-cs"/>
                <a:sym typeface="+mn-lt"/>
              </a:defRPr>
            </a:lvl1pPr>
          </a:lstStyle>
          <a:p>
            <a:endParaRPr lang="en-US" dirty="0"/>
          </a:p>
        </p:txBody>
      </p:sp>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6" name="Rectangle 5"/>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157118530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p:cSld name="D. Disclaimer">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1826877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2" name="Object 1"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10"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4" name="Rectangle 3"/>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241322118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D. End">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193899177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384" imgH="384" progId="TCLayout.ActiveDocument.1">
                  <p:embed/>
                </p:oleObj>
              </mc:Choice>
              <mc:Fallback>
                <p:oleObj name="think-cell Slide" r:id="rId4" imgW="384" imgH="384"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3FB578CE-3F11-4970-8818-7C90A3F11399}"/>
              </a:ext>
            </a:extLst>
          </p:cNvPr>
          <p:cNvSpPr txBox="1"/>
          <p:nvPr userDrawn="1"/>
        </p:nvSpPr>
        <p:spPr>
          <a:xfrm>
            <a:off x="3169920" y="5736821"/>
            <a:ext cx="5852160" cy="584775"/>
          </a:xfrm>
          <a:prstGeom prst="rect">
            <a:avLst/>
          </a:prstGeom>
          <a:noFill/>
        </p:spPr>
        <p:txBody>
          <a:bodyPr wrap="square" rtlCol="0">
            <a:spAutoFit/>
          </a:bodyPr>
          <a:lstStyle/>
          <a:p>
            <a:pPr algn="ctr"/>
            <a:r>
              <a:rPr lang="en-GB" sz="1600" dirty="0">
                <a:solidFill>
                  <a:prstClr val="white"/>
                </a:solidFill>
                <a:latin typeface="+mn-lt"/>
              </a:rPr>
              <a:t>www.unglobalcompact.org</a:t>
            </a:r>
          </a:p>
          <a:p>
            <a:pPr algn="ctr"/>
            <a:r>
              <a:rPr lang="en-GB" sz="1600" dirty="0">
                <a:solidFill>
                  <a:prstClr val="white"/>
                </a:solidFill>
                <a:latin typeface="+mn-lt"/>
              </a:rPr>
              <a:t>Find us on social media @globalcompact</a:t>
            </a:r>
          </a:p>
        </p:txBody>
      </p:sp>
      <p:pic>
        <p:nvPicPr>
          <p:cNvPr id="11" name="Picture 10" descr="Masterbrand Logotype_gradient_white_RGB[1][1] copy.png">
            <a:extLst>
              <a:ext uri="{FF2B5EF4-FFF2-40B4-BE49-F238E27FC236}">
                <a16:creationId xmlns:a16="http://schemas.microsoft.com/office/drawing/2014/main" id="{18281CBB-E5CD-4EEE-BED3-ABAFCB50D253}"/>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3575377" y="2344190"/>
            <a:ext cx="5041246" cy="1487213"/>
          </a:xfrm>
          <a:prstGeom prst="rect">
            <a:avLst/>
          </a:prstGeom>
        </p:spPr>
      </p:pic>
    </p:spTree>
    <p:extLst>
      <p:ext uri="{BB962C8B-B14F-4D97-AF65-F5344CB8AC3E}">
        <p14:creationId xmlns:p14="http://schemas.microsoft.com/office/powerpoint/2010/main" val="235162189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p:cSld name="D. Layout guide">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1"/>
            </p:custDataLst>
            <p:extLst>
              <p:ext uri="{D42A27DB-BD31-4B8C-83A1-F6EECF244321}">
                <p14:modId xmlns:p14="http://schemas.microsoft.com/office/powerpoint/2010/main" val="188275071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286" imgH="286" progId="TCLayout.ActiveDocument.1">
                  <p:embed/>
                </p:oleObj>
              </mc:Choice>
              <mc:Fallback>
                <p:oleObj name="think-cell Slide" r:id="rId3" imgW="286" imgH="286" progId="TCLayout.ActiveDocument.1">
                  <p:embed/>
                  <p:pic>
                    <p:nvPicPr>
                      <p:cNvPr id="3" name="Object 2" hidden="1"/>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Date Placeholder 1"/>
          <p:cNvSpPr>
            <a:spLocks noGrp="1"/>
          </p:cNvSpPr>
          <p:nvPr>
            <p:ph type="dt" sz="half" idx="10"/>
          </p:nvPr>
        </p:nvSpPr>
        <p:spPr/>
        <p:txBody>
          <a:bodyPr/>
          <a:lstStyle>
            <a:lvl1pPr>
              <a:defRPr>
                <a:solidFill>
                  <a:schemeClr val="bg1">
                    <a:lumMod val="50000"/>
                  </a:schemeClr>
                </a:solidFill>
                <a:latin typeface="+mn-lt"/>
                <a:ea typeface="+mn-ea"/>
                <a:cs typeface="+mn-cs"/>
                <a:sym typeface="+mn-lt"/>
              </a:defRPr>
            </a:lvl1pPr>
          </a:lstStyle>
          <a:p>
            <a:endParaRPr lang="en-US" dirty="0"/>
          </a:p>
        </p:txBody>
      </p:sp>
      <p:sp>
        <p:nvSpPr>
          <p:cNvPr id="56"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grpSp>
        <p:nvGrpSpPr>
          <p:cNvPr id="8" name="Group 7"/>
          <p:cNvGrpSpPr/>
          <p:nvPr userDrawn="1"/>
        </p:nvGrpSpPr>
        <p:grpSpPr>
          <a:xfrm>
            <a:off x="-600" y="-1"/>
            <a:ext cx="12193800" cy="6858001"/>
            <a:chOff x="-600" y="-1"/>
            <a:chExt cx="12193800" cy="6858001"/>
          </a:xfrm>
        </p:grpSpPr>
        <p:sp>
          <p:nvSpPr>
            <p:cNvPr id="191" name="Freeform 190"/>
            <p:cNvSpPr/>
            <p:nvPr userDrawn="1"/>
          </p:nvSpPr>
          <p:spPr>
            <a:xfrm>
              <a:off x="0" y="-1"/>
              <a:ext cx="12193200" cy="6858000"/>
            </a:xfrm>
            <a:custGeom>
              <a:avLst/>
              <a:gdLst>
                <a:gd name="connsiteX0" fmla="*/ 678811 w 12193200"/>
                <a:gd name="connsiteY0" fmla="*/ 623551 h 6858000"/>
                <a:gd name="connsiteX1" fmla="*/ 678811 w 12193200"/>
                <a:gd name="connsiteY1" fmla="*/ 6160598 h 6858000"/>
                <a:gd name="connsiteX2" fmla="*/ 11747500 w 12193200"/>
                <a:gd name="connsiteY2" fmla="*/ 6160598 h 6858000"/>
                <a:gd name="connsiteX3" fmla="*/ 11747500 w 12193200"/>
                <a:gd name="connsiteY3" fmla="*/ 623551 h 6858000"/>
                <a:gd name="connsiteX4" fmla="*/ 0 w 12193200"/>
                <a:gd name="connsiteY4" fmla="*/ 0 h 6858000"/>
                <a:gd name="connsiteX5" fmla="*/ 12193200 w 12193200"/>
                <a:gd name="connsiteY5" fmla="*/ 0 h 6858000"/>
                <a:gd name="connsiteX6" fmla="*/ 12193200 w 12193200"/>
                <a:gd name="connsiteY6" fmla="*/ 6858000 h 6858000"/>
                <a:gd name="connsiteX7" fmla="*/ 0 w 1219320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193200" h="6858000">
                  <a:moveTo>
                    <a:pt x="678811" y="623551"/>
                  </a:moveTo>
                  <a:lnTo>
                    <a:pt x="678811" y="6160598"/>
                  </a:lnTo>
                  <a:lnTo>
                    <a:pt x="11747500" y="6160598"/>
                  </a:lnTo>
                  <a:lnTo>
                    <a:pt x="11747500" y="623551"/>
                  </a:lnTo>
                  <a:close/>
                  <a:moveTo>
                    <a:pt x="0" y="0"/>
                  </a:moveTo>
                  <a:lnTo>
                    <a:pt x="12193200" y="0"/>
                  </a:lnTo>
                  <a:lnTo>
                    <a:pt x="12193200" y="6858000"/>
                  </a:lnTo>
                  <a:lnTo>
                    <a:pt x="0" y="6858000"/>
                  </a:lnTo>
                  <a:close/>
                </a:path>
              </a:pathLst>
            </a:custGeom>
            <a:solidFill>
              <a:srgbClr val="FFEFEF">
                <a:alpha val="40000"/>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53" name="Footnote measure"/>
            <p:cNvSpPr>
              <a:spLocks noChangeArrowheads="1"/>
            </p:cNvSpPr>
            <p:nvPr/>
          </p:nvSpPr>
          <p:spPr bwMode="auto">
            <a:xfrm>
              <a:off x="678811" y="6159600"/>
              <a:ext cx="11068689" cy="523988"/>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54" name="Footnote example"/>
            <p:cNvSpPr txBox="1"/>
            <p:nvPr/>
          </p:nvSpPr>
          <p:spPr>
            <a:xfrm>
              <a:off x="836254" y="6268090"/>
              <a:ext cx="8469671" cy="415498"/>
            </a:xfrm>
            <a:prstGeom prst="rect">
              <a:avLst/>
            </a:prstGeom>
            <a:noFill/>
          </p:spPr>
          <p:txBody>
            <a:bodyPr wrap="square" lIns="0" tIns="0" rIns="0" bIns="0" rtlCol="0" anchor="b">
              <a:spAutoFit/>
            </a:bodyPr>
            <a:lstStyle/>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bg1">
                      <a:lumMod val="50000"/>
                    </a:schemeClr>
                  </a:solidFill>
                  <a:effectLst/>
                  <a:uLnTx/>
                  <a:uFillTx/>
                  <a:latin typeface="+mn-lt"/>
                  <a:ea typeface="+mn-ea"/>
                  <a:cs typeface="+mn-cs"/>
                  <a:sym typeface="+mn-lt"/>
                </a:rPr>
                <a:t>1. xxxx  2. xxxx  3. xxxx</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bg1">
                      <a:lumMod val="50000"/>
                    </a:schemeClr>
                  </a:solidFill>
                  <a:effectLst/>
                  <a:uLnTx/>
                  <a:uFillTx/>
                  <a:latin typeface="+mn-lt"/>
                  <a:ea typeface="+mn-ea"/>
                  <a:cs typeface="+mn-cs"/>
                  <a:sym typeface="+mn-lt"/>
                </a:rPr>
                <a:t>Note: List footnotes in numerical order. Footnote numbers are not bracketed. Use 10pt font. Do not put a period at the end of the note or the source</a:t>
              </a:r>
            </a:p>
            <a:p>
              <a:pPr marL="0" marR="0" lvl="0" indent="0" algn="l" defTabSz="914400" rtl="0" eaLnBrk="1" fontAlgn="auto" latinLnBrk="0" hangingPunct="1">
                <a:lnSpc>
                  <a:spcPct val="90000"/>
                </a:lnSpc>
                <a:spcBef>
                  <a:spcPts val="0"/>
                </a:spcBef>
                <a:spcAft>
                  <a:spcPts val="0"/>
                </a:spcAft>
                <a:buClrTx/>
                <a:buSzTx/>
                <a:buFontTx/>
                <a:buNone/>
                <a:tabLst/>
                <a:defRPr/>
              </a:pPr>
              <a:r>
                <a:rPr kumimoji="0" lang="en-US" sz="1000" b="0" i="0" u="none" strike="noStrike" kern="1200" cap="none" spc="0" normalizeH="0" baseline="0" noProof="0" dirty="0">
                  <a:ln>
                    <a:noFill/>
                  </a:ln>
                  <a:solidFill>
                    <a:schemeClr val="bg1">
                      <a:lumMod val="50000"/>
                    </a:schemeClr>
                  </a:solidFill>
                  <a:effectLst/>
                  <a:uLnTx/>
                  <a:uFillTx/>
                  <a:latin typeface="+mn-lt"/>
                  <a:ea typeface="+mn-ea"/>
                  <a:cs typeface="+mn-cs"/>
                  <a:sym typeface="+mn-lt"/>
                </a:rPr>
                <a:t>Source: Include a source for every chart that you use. Separate sources with a semicolon; BCG-related sources go at the end</a:t>
              </a:r>
            </a:p>
          </p:txBody>
        </p:sp>
        <p:cxnSp>
          <p:nvCxnSpPr>
            <p:cNvPr id="55" name="Straight Connector 54"/>
            <p:cNvCxnSpPr/>
            <p:nvPr/>
          </p:nvCxnSpPr>
          <p:spPr>
            <a:xfrm>
              <a:off x="-600" y="622800"/>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600" y="914211"/>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a:off x="-600" y="120562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a:off x="-600" y="1497600"/>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600" y="1788444"/>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a:off x="-600" y="2079855"/>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600" y="2371266"/>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a:off x="-600" y="266267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600" y="2954088"/>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600" y="3245499"/>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a:off x="-600" y="3536910"/>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600" y="3828321"/>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600" y="4119732"/>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a:off x="-600" y="4411143"/>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a:off x="-600" y="4702554"/>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600" y="4993965"/>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600" y="5285376"/>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a:off x="-600" y="5576787"/>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600" y="5868198"/>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a:off x="-600" y="6159600"/>
              <a:ext cx="12193200" cy="0"/>
            </a:xfrm>
            <a:prstGeom prst="line">
              <a:avLst/>
            </a:prstGeom>
            <a:ln w="9525">
              <a:solidFill>
                <a:srgbClr val="30C1D7">
                  <a:alpha val="40000"/>
                </a:srgbClr>
              </a:solidFill>
              <a:miter lim="800000"/>
            </a:ln>
          </p:spPr>
          <p:style>
            <a:lnRef idx="1">
              <a:schemeClr val="accent1"/>
            </a:lnRef>
            <a:fillRef idx="0">
              <a:schemeClr val="accent1"/>
            </a:fillRef>
            <a:effectRef idx="0">
              <a:schemeClr val="accent1"/>
            </a:effectRef>
            <a:fontRef idx="minor">
              <a:schemeClr val="tx1"/>
            </a:fontRef>
          </p:style>
        </p:cxnSp>
        <p:sp>
          <p:nvSpPr>
            <p:cNvPr id="76" name="Slide edges"/>
            <p:cNvSpPr>
              <a:spLocks/>
            </p:cNvSpPr>
            <p:nvPr userDrawn="1"/>
          </p:nvSpPr>
          <p:spPr bwMode="auto">
            <a:xfrm>
              <a:off x="-600" y="0"/>
              <a:ext cx="12193200" cy="6858000"/>
            </a:xfrm>
            <a:custGeom>
              <a:avLst/>
              <a:gdLst>
                <a:gd name="T0" fmla="*/ 6024 w 6026"/>
                <a:gd name="T1" fmla="*/ 3394 h 3396"/>
                <a:gd name="T2" fmla="*/ 6024 w 6026"/>
                <a:gd name="T3" fmla="*/ 3391 h 3396"/>
                <a:gd name="T4" fmla="*/ 5 w 6026"/>
                <a:gd name="T5" fmla="*/ 3391 h 3396"/>
                <a:gd name="T6" fmla="*/ 5 w 6026"/>
                <a:gd name="T7" fmla="*/ 5 h 3396"/>
                <a:gd name="T8" fmla="*/ 6021 w 6026"/>
                <a:gd name="T9" fmla="*/ 5 h 3396"/>
                <a:gd name="T10" fmla="*/ 6021 w 6026"/>
                <a:gd name="T11" fmla="*/ 3394 h 3396"/>
                <a:gd name="T12" fmla="*/ 6024 w 6026"/>
                <a:gd name="T13" fmla="*/ 3394 h 3396"/>
                <a:gd name="T14" fmla="*/ 6024 w 6026"/>
                <a:gd name="T15" fmla="*/ 3391 h 3396"/>
                <a:gd name="T16" fmla="*/ 6024 w 6026"/>
                <a:gd name="T17" fmla="*/ 3394 h 3396"/>
                <a:gd name="T18" fmla="*/ 6026 w 6026"/>
                <a:gd name="T19" fmla="*/ 3394 h 3396"/>
                <a:gd name="T20" fmla="*/ 6026 w 6026"/>
                <a:gd name="T21" fmla="*/ 0 h 3396"/>
                <a:gd name="T22" fmla="*/ 0 w 6026"/>
                <a:gd name="T23" fmla="*/ 0 h 3396"/>
                <a:gd name="T24" fmla="*/ 0 w 6026"/>
                <a:gd name="T25" fmla="*/ 3396 h 3396"/>
                <a:gd name="T26" fmla="*/ 6026 w 6026"/>
                <a:gd name="T27" fmla="*/ 3396 h 3396"/>
                <a:gd name="T28" fmla="*/ 6026 w 6026"/>
                <a:gd name="T29" fmla="*/ 3394 h 3396"/>
                <a:gd name="T30" fmla="*/ 6024 w 6026"/>
                <a:gd name="T31" fmla="*/ 3394 h 3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26" h="3396">
                  <a:moveTo>
                    <a:pt x="6024" y="3394"/>
                  </a:moveTo>
                  <a:lnTo>
                    <a:pt x="6024" y="3391"/>
                  </a:lnTo>
                  <a:lnTo>
                    <a:pt x="5" y="3391"/>
                  </a:lnTo>
                  <a:lnTo>
                    <a:pt x="5" y="5"/>
                  </a:lnTo>
                  <a:lnTo>
                    <a:pt x="6021" y="5"/>
                  </a:lnTo>
                  <a:lnTo>
                    <a:pt x="6021" y="3394"/>
                  </a:lnTo>
                  <a:lnTo>
                    <a:pt x="6024" y="3394"/>
                  </a:lnTo>
                  <a:lnTo>
                    <a:pt x="6024" y="3391"/>
                  </a:lnTo>
                  <a:lnTo>
                    <a:pt x="6024" y="3394"/>
                  </a:lnTo>
                  <a:lnTo>
                    <a:pt x="6026" y="3394"/>
                  </a:lnTo>
                  <a:lnTo>
                    <a:pt x="6026" y="0"/>
                  </a:lnTo>
                  <a:lnTo>
                    <a:pt x="0" y="0"/>
                  </a:lnTo>
                  <a:lnTo>
                    <a:pt x="0" y="3396"/>
                  </a:lnTo>
                  <a:lnTo>
                    <a:pt x="6026" y="3396"/>
                  </a:lnTo>
                  <a:lnTo>
                    <a:pt x="6026" y="3394"/>
                  </a:lnTo>
                  <a:lnTo>
                    <a:pt x="6024" y="3394"/>
                  </a:lnTo>
                  <a:close/>
                </a:path>
              </a:pathLst>
            </a:custGeom>
            <a:solidFill>
              <a:schemeClr val="accent5"/>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575757"/>
                </a:solidFill>
                <a:effectLst/>
                <a:uLnTx/>
                <a:uFillTx/>
                <a:latin typeface="+mn-lt"/>
                <a:ea typeface="+mn-ea"/>
                <a:cs typeface="+mn-cs"/>
                <a:sym typeface="+mn-lt"/>
              </a:endParaRPr>
            </a:p>
          </p:txBody>
        </p:sp>
        <p:grpSp>
          <p:nvGrpSpPr>
            <p:cNvPr id="77" name="Group 76"/>
            <p:cNvGrpSpPr/>
            <p:nvPr userDrawn="1"/>
          </p:nvGrpSpPr>
          <p:grpSpPr>
            <a:xfrm>
              <a:off x="678811" y="623550"/>
              <a:ext cx="11068689" cy="5537047"/>
              <a:chOff x="629400" y="623550"/>
              <a:chExt cx="10933200" cy="5537047"/>
            </a:xfrm>
          </p:grpSpPr>
          <p:grpSp>
            <p:nvGrpSpPr>
              <p:cNvPr id="78" name="Gutter space"/>
              <p:cNvGrpSpPr/>
              <p:nvPr userDrawn="1"/>
            </p:nvGrpSpPr>
            <p:grpSpPr>
              <a:xfrm>
                <a:off x="1277000" y="623550"/>
                <a:ext cx="9638000" cy="5537047"/>
                <a:chOff x="1277000" y="623550"/>
                <a:chExt cx="9638000" cy="5537047"/>
              </a:xfrm>
            </p:grpSpPr>
            <p:sp>
              <p:nvSpPr>
                <p:cNvPr id="87" name="Rectangle 34"/>
                <p:cNvSpPr>
                  <a:spLocks noChangeArrowheads="1"/>
                </p:cNvSpPr>
                <p:nvPr/>
              </p:nvSpPr>
              <p:spPr bwMode="auto">
                <a:xfrm>
                  <a:off x="688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88" name="Rectangle 35"/>
                <p:cNvSpPr>
                  <a:spLocks noChangeArrowheads="1"/>
                </p:cNvSpPr>
                <p:nvPr/>
              </p:nvSpPr>
              <p:spPr bwMode="auto">
                <a:xfrm>
                  <a:off x="875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89" name="Rectangle 36"/>
                <p:cNvSpPr>
                  <a:spLocks noChangeArrowheads="1"/>
                </p:cNvSpPr>
                <p:nvPr/>
              </p:nvSpPr>
              <p:spPr bwMode="auto">
                <a:xfrm>
                  <a:off x="782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90" name="Rectangle 37"/>
                <p:cNvSpPr>
                  <a:spLocks noChangeArrowheads="1"/>
                </p:cNvSpPr>
                <p:nvPr/>
              </p:nvSpPr>
              <p:spPr bwMode="auto">
                <a:xfrm>
                  <a:off x="969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91" name="Rectangle 38"/>
                <p:cNvSpPr>
                  <a:spLocks noChangeArrowheads="1"/>
                </p:cNvSpPr>
                <p:nvPr/>
              </p:nvSpPr>
              <p:spPr bwMode="auto">
                <a:xfrm>
                  <a:off x="1062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92" name="Rectangle 39"/>
                <p:cNvSpPr>
                  <a:spLocks noChangeArrowheads="1"/>
                </p:cNvSpPr>
                <p:nvPr/>
              </p:nvSpPr>
              <p:spPr bwMode="auto">
                <a:xfrm>
                  <a:off x="595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93" name="Rectangle 40"/>
                <p:cNvSpPr>
                  <a:spLocks noChangeArrowheads="1"/>
                </p:cNvSpPr>
                <p:nvPr/>
              </p:nvSpPr>
              <p:spPr bwMode="auto">
                <a:xfrm>
                  <a:off x="127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94" name="Rectangle 41"/>
                <p:cNvSpPr>
                  <a:spLocks noChangeArrowheads="1"/>
                </p:cNvSpPr>
                <p:nvPr/>
              </p:nvSpPr>
              <p:spPr bwMode="auto">
                <a:xfrm>
                  <a:off x="221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95" name="Rectangle 42"/>
                <p:cNvSpPr>
                  <a:spLocks noChangeArrowheads="1"/>
                </p:cNvSpPr>
                <p:nvPr/>
              </p:nvSpPr>
              <p:spPr bwMode="auto">
                <a:xfrm>
                  <a:off x="314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96" name="Rectangle 43"/>
                <p:cNvSpPr>
                  <a:spLocks noChangeArrowheads="1"/>
                </p:cNvSpPr>
                <p:nvPr/>
              </p:nvSpPr>
              <p:spPr bwMode="auto">
                <a:xfrm>
                  <a:off x="4082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97" name="Rectangle 44"/>
                <p:cNvSpPr>
                  <a:spLocks noChangeArrowheads="1"/>
                </p:cNvSpPr>
                <p:nvPr/>
              </p:nvSpPr>
              <p:spPr bwMode="auto">
                <a:xfrm>
                  <a:off x="5017000" y="623550"/>
                  <a:ext cx="288000" cy="5537047"/>
                </a:xfrm>
                <a:prstGeom prst="rect">
                  <a:avLst/>
                </a:prstGeom>
                <a:solidFill>
                  <a:schemeClr val="accent5">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grpSp>
          <p:sp>
            <p:nvSpPr>
              <p:cNvPr id="79" name="Whitespace measure"/>
              <p:cNvSpPr>
                <a:spLocks noChangeArrowheads="1"/>
              </p:cNvSpPr>
              <p:nvPr userDrawn="1"/>
            </p:nvSpPr>
            <p:spPr bwMode="auto">
              <a:xfrm>
                <a:off x="629400" y="1497600"/>
                <a:ext cx="10932229" cy="583200"/>
              </a:xfrm>
              <a:prstGeom prst="rect">
                <a:avLst/>
              </a:prstGeom>
              <a:solidFill>
                <a:schemeClr val="accent3">
                  <a:alpha val="1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grpSp>
            <p:nvGrpSpPr>
              <p:cNvPr id="80" name="Five column measure"/>
              <p:cNvGrpSpPr/>
              <p:nvPr userDrawn="1"/>
            </p:nvGrpSpPr>
            <p:grpSpPr>
              <a:xfrm>
                <a:off x="629400" y="5975122"/>
                <a:ext cx="10933200" cy="79536"/>
                <a:chOff x="629400" y="5975122"/>
                <a:chExt cx="10933200" cy="79536"/>
              </a:xfrm>
            </p:grpSpPr>
            <p:sp>
              <p:nvSpPr>
                <p:cNvPr id="82" name="Rectangle 5"/>
                <p:cNvSpPr>
                  <a:spLocks noChangeArrowheads="1"/>
                </p:cNvSpPr>
                <p:nvPr/>
              </p:nvSpPr>
              <p:spPr bwMode="auto">
                <a:xfrm>
                  <a:off x="2880128" y="5975122"/>
                  <a:ext cx="1930288"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83" name="Rectangle 7"/>
                <p:cNvSpPr>
                  <a:spLocks noChangeArrowheads="1"/>
                </p:cNvSpPr>
                <p:nvPr/>
              </p:nvSpPr>
              <p:spPr bwMode="auto">
                <a:xfrm>
                  <a:off x="9626194"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84" name="Rectangle 9"/>
                <p:cNvSpPr>
                  <a:spLocks noChangeArrowheads="1"/>
                </p:cNvSpPr>
                <p:nvPr/>
              </p:nvSpPr>
              <p:spPr bwMode="auto">
                <a:xfrm>
                  <a:off x="7372407" y="5975122"/>
                  <a:ext cx="1936406"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85" name="Rectangle 11"/>
                <p:cNvSpPr>
                  <a:spLocks noChangeArrowheads="1"/>
                </p:cNvSpPr>
                <p:nvPr/>
              </p:nvSpPr>
              <p:spPr bwMode="auto">
                <a:xfrm>
                  <a:off x="5127797" y="5975122"/>
                  <a:ext cx="1927229"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sp>
              <p:nvSpPr>
                <p:cNvPr id="86" name="Rectangle 13"/>
                <p:cNvSpPr>
                  <a:spLocks noChangeArrowheads="1"/>
                </p:cNvSpPr>
                <p:nvPr/>
              </p:nvSpPr>
              <p:spPr bwMode="auto">
                <a:xfrm>
                  <a:off x="629400" y="5975122"/>
                  <a:ext cx="1933347" cy="79536"/>
                </a:xfrm>
                <a:prstGeom prst="rect">
                  <a:avLst/>
                </a:prstGeom>
                <a:solidFill>
                  <a:schemeClr val="accent5">
                    <a:alpha val="1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dirty="0">
                    <a:latin typeface="+mn-lt"/>
                    <a:ea typeface="+mn-ea"/>
                    <a:cs typeface="+mn-cs"/>
                    <a:sym typeface="+mn-lt"/>
                  </a:endParaRPr>
                </a:p>
              </p:txBody>
            </p:sp>
          </p:grpSp>
          <p:sp>
            <p:nvSpPr>
              <p:cNvPr id="81" name="Live area"/>
              <p:cNvSpPr/>
              <p:nvPr userDrawn="1"/>
            </p:nvSpPr>
            <p:spPr>
              <a:xfrm>
                <a:off x="629400" y="2080801"/>
                <a:ext cx="10933200" cy="4078800"/>
              </a:xfrm>
              <a:custGeom>
                <a:avLst/>
                <a:gdLst>
                  <a:gd name="connsiteX0" fmla="*/ 0 w 10931999"/>
                  <a:gd name="connsiteY0" fmla="*/ 0 h 5537797"/>
                  <a:gd name="connsiteX1" fmla="*/ 10931999 w 10931999"/>
                  <a:gd name="connsiteY1" fmla="*/ 0 h 5537797"/>
                  <a:gd name="connsiteX2" fmla="*/ 10931999 w 10931999"/>
                  <a:gd name="connsiteY2" fmla="*/ 5537797 h 5537797"/>
                  <a:gd name="connsiteX3" fmla="*/ 0 w 10931999"/>
                  <a:gd name="connsiteY3" fmla="*/ 5537797 h 5537797"/>
                </a:gdLst>
                <a:ahLst/>
                <a:cxnLst>
                  <a:cxn ang="0">
                    <a:pos x="connsiteX0" y="connsiteY0"/>
                  </a:cxn>
                  <a:cxn ang="0">
                    <a:pos x="connsiteX1" y="connsiteY1"/>
                  </a:cxn>
                  <a:cxn ang="0">
                    <a:pos x="connsiteX2" y="connsiteY2"/>
                  </a:cxn>
                  <a:cxn ang="0">
                    <a:pos x="connsiteX3" y="connsiteY3"/>
                  </a:cxn>
                </a:cxnLst>
                <a:rect l="l" t="t" r="r" b="b"/>
                <a:pathLst>
                  <a:path w="10931999" h="5537797">
                    <a:moveTo>
                      <a:pt x="0" y="0"/>
                    </a:moveTo>
                    <a:lnTo>
                      <a:pt x="10931999" y="0"/>
                    </a:lnTo>
                    <a:lnTo>
                      <a:pt x="10931999" y="5537797"/>
                    </a:lnTo>
                    <a:lnTo>
                      <a:pt x="0" y="5537797"/>
                    </a:lnTo>
                    <a:close/>
                  </a:path>
                </a:pathLst>
              </a:custGeom>
              <a:noFill/>
              <a:ln w="9525">
                <a:solidFill>
                  <a:srgbClr val="E71C57">
                    <a:alpha val="35000"/>
                  </a:srgbClr>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nSpc>
                    <a:spcPct val="90000"/>
                  </a:lnSpc>
                  <a:spcAft>
                    <a:spcPts val="1000"/>
                  </a:spcAft>
                </a:pPr>
                <a:endParaRPr lang="en-US" sz="1200" dirty="0">
                  <a:solidFill>
                    <a:schemeClr val="bg1"/>
                  </a:solidFill>
                  <a:latin typeface="+mn-lt"/>
                  <a:ea typeface="+mn-ea"/>
                  <a:cs typeface="+mn-cs"/>
                  <a:sym typeface="+mn-lt"/>
                </a:endParaRPr>
              </a:p>
            </p:txBody>
          </p:sp>
        </p:grpSp>
      </p:grpSp>
      <p:sp>
        <p:nvSpPr>
          <p:cNvPr id="98" name="Rectangle 97"/>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38187540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Overview">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416159943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3" name="Object 2" hidden="1"/>
                      <p:cNvPicPr/>
                      <p:nvPr/>
                    </p:nvPicPr>
                    <p:blipFill>
                      <a:blip r:embed="rId6"/>
                      <a:stretch>
                        <a:fillRect/>
                      </a:stretch>
                    </p:blipFill>
                    <p:spPr>
                      <a:xfrm>
                        <a:off x="1588" y="1588"/>
                        <a:ext cx="1587" cy="1587"/>
                      </a:xfrm>
                      <a:prstGeom prst="rect">
                        <a:avLst/>
                      </a:prstGeom>
                    </p:spPr>
                  </p:pic>
                </p:oleObj>
              </mc:Fallback>
            </mc:AlternateContent>
          </a:graphicData>
        </a:graphic>
      </p:graphicFrame>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11" name="Rectangle 10"/>
          <p:cNvSpPr/>
          <p:nvPr userDrawn="1"/>
        </p:nvSpPr>
        <p:spPr bwMode="invGray">
          <a:xfrm>
            <a:off x="1388145" y="4691187"/>
            <a:ext cx="929337" cy="995874"/>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2000" dirty="0">
              <a:solidFill>
                <a:prstClr val="white"/>
              </a:solidFill>
              <a:latin typeface="+mn-lt"/>
              <a:ea typeface="+mn-ea"/>
              <a:cs typeface="+mn-cs"/>
              <a:sym typeface="+mn-lt"/>
            </a:endParaRPr>
          </a:p>
        </p:txBody>
      </p:sp>
      <p:sp>
        <p:nvSpPr>
          <p:cNvPr id="12" name="Rectangle 11"/>
          <p:cNvSpPr/>
          <p:nvPr userDrawn="1">
            <p:custDataLst>
              <p:tags r:id="rId3"/>
            </p:custDataLst>
          </p:nvPr>
        </p:nvSpPr>
        <p:spPr>
          <a:xfrm>
            <a:off x="2509482" y="4691187"/>
            <a:ext cx="1570152" cy="1468176"/>
          </a:xfrm>
          <a:prstGeom prst="rect">
            <a:avLst/>
          </a:prstGeom>
          <a:noFill/>
          <a:ln w="9525" cmpd="sng">
            <a:solidFill>
              <a:srgbClr val="FFFFFF"/>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80000" rIns="182880" bIns="182880" numCol="1" spcCol="0" rtlCol="0" fromWordArt="0" anchor="t" anchorCtr="0" forceAA="0" compatLnSpc="1">
            <a:prstTxWarp prst="textNoShape">
              <a:avLst/>
            </a:prstTxWarp>
            <a:noAutofit/>
          </a:bodyPr>
          <a:lstStyle/>
          <a:p>
            <a:pPr>
              <a:lnSpc>
                <a:spcPct val="95000"/>
              </a:lnSpc>
            </a:pPr>
            <a:endParaRPr lang="en-US" sz="1200" dirty="0">
              <a:solidFill>
                <a:srgbClr val="FFFFFF"/>
              </a:solidFill>
              <a:latin typeface="+mn-lt"/>
              <a:ea typeface="+mn-ea"/>
              <a:cs typeface="+mn-cs"/>
              <a:sym typeface="+mn-lt"/>
            </a:endParaRPr>
          </a:p>
        </p:txBody>
      </p:sp>
      <p:sp>
        <p:nvSpPr>
          <p:cNvPr id="2" name="TextBox 1"/>
          <p:cNvSpPr txBox="1"/>
          <p:nvPr userDrawn="1"/>
        </p:nvSpPr>
        <p:spPr>
          <a:xfrm>
            <a:off x="630000" y="907198"/>
            <a:ext cx="3448800" cy="3493008"/>
          </a:xfrm>
          <a:prstGeom prst="rect">
            <a:avLst/>
          </a:prstGeom>
          <a:noFill/>
          <a:ln>
            <a:solidFill>
              <a:schemeClr val="bg1"/>
            </a:solidFill>
          </a:ln>
        </p:spPr>
        <p:txBody>
          <a:bodyPr wrap="square" lIns="612000" tIns="468000" rIns="0" bIns="0" rtlCol="0" anchor="t">
            <a:spAutoFit/>
          </a:bodyPr>
          <a:lstStyle/>
          <a:p>
            <a:pPr>
              <a:lnSpc>
                <a:spcPct val="90000"/>
              </a:lnSpc>
              <a:spcAft>
                <a:spcPts val="600"/>
              </a:spcAft>
            </a:pPr>
            <a:endParaRPr lang="en-US" sz="5400" dirty="0">
              <a:solidFill>
                <a:schemeClr val="bg1"/>
              </a:solidFill>
              <a:latin typeface="+mn-lt"/>
              <a:ea typeface="+mn-ea"/>
              <a:cs typeface="+mn-cs"/>
              <a:sym typeface="+mn-lt"/>
            </a:endParaRPr>
          </a:p>
        </p:txBody>
      </p:sp>
      <p:sp>
        <p:nvSpPr>
          <p:cNvPr id="10" name="TextBox 1"/>
          <p:cNvSpPr txBox="1"/>
          <p:nvPr userDrawn="1"/>
        </p:nvSpPr>
        <p:spPr>
          <a:xfrm>
            <a:off x="1050639" y="1115416"/>
            <a:ext cx="2606803" cy="881780"/>
          </a:xfrm>
          <a:prstGeom prst="rect">
            <a:avLst/>
          </a:prstGeom>
          <a:noFill/>
        </p:spPr>
        <p:txBody>
          <a:bodyPr wrap="none" rtlCol="0">
            <a:spAutoFit/>
          </a:bodyPr>
          <a:lstStyle/>
          <a:p>
            <a:pPr algn="ctr" fontAlgn="auto">
              <a:lnSpc>
                <a:spcPct val="95000"/>
              </a:lnSpc>
              <a:spcBef>
                <a:spcPts val="0"/>
              </a:spcBef>
              <a:spcAft>
                <a:spcPts val="0"/>
              </a:spcAft>
            </a:pPr>
            <a:r>
              <a:rPr lang="en-US" sz="5400" b="1" cap="none" baseline="0" dirty="0">
                <a:solidFill>
                  <a:schemeClr val="bg1"/>
                </a:solidFill>
                <a:latin typeface="+mj-lt"/>
                <a:ea typeface="+mn-ea"/>
                <a:cs typeface="+mn-cs"/>
                <a:sym typeface="+mn-lt"/>
              </a:rPr>
              <a:t>Agenda</a:t>
            </a:r>
          </a:p>
        </p:txBody>
      </p:sp>
      <p:sp>
        <p:nvSpPr>
          <p:cNvPr id="13" name="TextBox 12"/>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4" name="Rectangle 13">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257031406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Agenda Section Header">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241203869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10" name="Rectangle 9"/>
          <p:cNvSpPr/>
          <p:nvPr userDrawn="1"/>
        </p:nvSpPr>
        <p:spPr bwMode="white">
          <a:xfrm>
            <a:off x="1284743" y="1428131"/>
            <a:ext cx="947672" cy="947672"/>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13" name="Rectangle 12"/>
          <p:cNvSpPr/>
          <p:nvPr userDrawn="1"/>
        </p:nvSpPr>
        <p:spPr>
          <a:xfrm>
            <a:off x="1285200" y="2667600"/>
            <a:ext cx="9619200" cy="3200400"/>
          </a:xfrm>
          <a:prstGeom prst="rect">
            <a:avLst/>
          </a:prstGeom>
          <a:noFill/>
          <a:ln w="9525">
            <a:solidFill>
              <a:schemeClr val="bg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2000" dirty="0">
              <a:solidFill>
                <a:prstClr val="white"/>
              </a:solidFill>
              <a:latin typeface="+mn-lt"/>
              <a:ea typeface="+mn-ea"/>
              <a:cs typeface="+mn-cs"/>
              <a:sym typeface="+mn-lt"/>
            </a:endParaRPr>
          </a:p>
        </p:txBody>
      </p:sp>
      <p:sp>
        <p:nvSpPr>
          <p:cNvPr id="8" name="TextBox 7"/>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37292859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preserve="1" userDrawn="1">
  <p:cSld name="Agenda Full Width Overview">
    <p:bg>
      <p:bgPr>
        <a:solidFill>
          <a:schemeClr val="accent1"/>
        </a:solidFill>
        <a:effectLst/>
      </p:bgPr>
    </p:bg>
    <p:spTree>
      <p:nvGrpSpPr>
        <p:cNvPr id="1" name=""/>
        <p:cNvGrpSpPr/>
        <p:nvPr/>
      </p:nvGrpSpPr>
      <p:grpSpPr>
        <a:xfrm>
          <a:off x="0" y="0"/>
          <a:ext cx="0" cy="0"/>
          <a:chOff x="0" y="0"/>
          <a:chExt cx="0" cy="0"/>
        </a:xfrm>
      </p:grpSpPr>
      <p:graphicFrame>
        <p:nvGraphicFramePr>
          <p:cNvPr id="3" name="Object 2" hidden="1"/>
          <p:cNvGraphicFramePr>
            <a:graphicFrameLocks noChangeAspect="1"/>
          </p:cNvGraphicFramePr>
          <p:nvPr userDrawn="1">
            <p:custDataLst>
              <p:tags r:id="rId2"/>
            </p:custDataLst>
            <p:extLst>
              <p:ext uri="{D42A27DB-BD31-4B8C-83A1-F6EECF244321}">
                <p14:modId xmlns:p14="http://schemas.microsoft.com/office/powerpoint/2010/main" val="1869210665"/>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3" name="Object 2"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sp>
        <p:nvSpPr>
          <p:cNvPr id="10" name="Title 1"/>
          <p:cNvSpPr txBox="1">
            <a:spLocks/>
          </p:cNvSpPr>
          <p:nvPr userDrawn="1"/>
        </p:nvSpPr>
        <p:spPr>
          <a:xfrm>
            <a:off x="630000" y="622800"/>
            <a:ext cx="7189998" cy="470898"/>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b="1" cap="none" baseline="0" dirty="0">
                <a:solidFill>
                  <a:schemeClr val="bg1"/>
                </a:solidFill>
                <a:latin typeface="+mj-lt"/>
                <a:ea typeface="+mn-ea"/>
                <a:cs typeface="+mn-cs"/>
                <a:sym typeface="+mn-lt"/>
              </a:rPr>
              <a:t>Agenda</a:t>
            </a:r>
          </a:p>
        </p:txBody>
      </p:sp>
      <p:cxnSp>
        <p:nvCxnSpPr>
          <p:cNvPr id="13" name="Straight Connector 12"/>
          <p:cNvCxnSpPr/>
          <p:nvPr userDrawn="1"/>
        </p:nvCxnSpPr>
        <p:spPr bwMode="white">
          <a:xfrm>
            <a:off x="618898" y="1206000"/>
            <a:ext cx="11576304" cy="0"/>
          </a:xfrm>
          <a:prstGeom prst="line">
            <a:avLst/>
          </a:prstGeom>
          <a:ln w="9525" cmpd="sng">
            <a:solidFill>
              <a:schemeClr val="bg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8" name="TextBox 7"/>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421607717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preserve="1" userDrawn="1">
  <p:cSld name="Agenda Two-Thirds">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2727407606"/>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pic>
        <p:nvPicPr>
          <p:cNvPr id="10" name="Picture 9"/>
          <p:cNvPicPr>
            <a:picLocks noChangeAspect="1"/>
          </p:cNvPicPr>
          <p:nvPr userDrawn="1"/>
        </p:nvPicPr>
        <p:blipFill rotWithShape="1">
          <a:blip r:embed="rId6">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13" name="Rectangle 12"/>
          <p:cNvSpPr/>
          <p:nvPr userDrawn="1"/>
        </p:nvSpPr>
        <p:spPr bwMode="white">
          <a:xfrm>
            <a:off x="4080763" y="-1309"/>
            <a:ext cx="8111237" cy="6859309"/>
          </a:xfrm>
          <a:prstGeom prst="rect">
            <a:avLst/>
          </a:prstGeom>
          <a:solidFill>
            <a:srgbClr val="F2F2F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16"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17" name="TextBox 16"/>
          <p:cNvSpPr txBox="1"/>
          <p:nvPr userDrawn="1"/>
        </p:nvSpPr>
        <p:spPr>
          <a:xfrm>
            <a:off x="575094" y="3147385"/>
            <a:ext cx="2472906" cy="563231"/>
          </a:xfrm>
          <a:prstGeom prst="rect">
            <a:avLst/>
          </a:prstGeom>
          <a:noFill/>
        </p:spPr>
        <p:txBody>
          <a:bodyPr wrap="square" lIns="91440" tIns="45720" rIns="91440" bIns="45720" rtlCol="0" anchor="t">
            <a:spAutoFit/>
          </a:bodyPr>
          <a:lstStyle/>
          <a:p>
            <a:pPr>
              <a:lnSpc>
                <a:spcPct val="90000"/>
              </a:lnSpc>
              <a:spcAft>
                <a:spcPts val="600"/>
              </a:spcAft>
            </a:pPr>
            <a:r>
              <a:rPr lang="en-US" sz="3400" b="1" i="0" u="none" cap="none" baseline="0" dirty="0">
                <a:solidFill>
                  <a:schemeClr val="bg1"/>
                </a:solidFill>
                <a:latin typeface="Flama" pitchFamily="50" charset="0"/>
                <a:ea typeface="+mn-ea"/>
                <a:cs typeface="+mn-cs"/>
                <a:sym typeface="+mn-lt"/>
              </a:rPr>
              <a:t>Agenda</a:t>
            </a:r>
          </a:p>
        </p:txBody>
      </p:sp>
      <p:sp>
        <p:nvSpPr>
          <p:cNvPr id="8" name="TextBox 7"/>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9" name="Rectangle 8">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227019094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Generic Bod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1"/>
            </p:custDataLst>
            <p:extLst>
              <p:ext uri="{D42A27DB-BD31-4B8C-83A1-F6EECF244321}">
                <p14:modId xmlns:p14="http://schemas.microsoft.com/office/powerpoint/2010/main" val="34989873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4" name="Object 3"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000" b="1" i="0" baseline="0" dirty="0">
              <a:solidFill>
                <a:srgbClr val="FFFFFF"/>
              </a:solidFill>
              <a:latin typeface="Flama" pitchFamily="50" charset="0"/>
              <a:ea typeface="+mj-ea"/>
              <a:cs typeface="+mj-cs"/>
              <a:sym typeface="Flama" pitchFamily="50" charset="0"/>
            </a:endParaRPr>
          </a:p>
        </p:txBody>
      </p:sp>
      <p:sp>
        <p:nvSpPr>
          <p:cNvPr id="5" name="Title 1"/>
          <p:cNvSpPr>
            <a:spLocks noGrp="1"/>
          </p:cNvSpPr>
          <p:nvPr>
            <p:ph type="title" hasCustomPrompt="1"/>
          </p:nvPr>
        </p:nvSpPr>
        <p:spPr>
          <a:xfrm>
            <a:off x="575094" y="691755"/>
            <a:ext cx="11172406" cy="603646"/>
          </a:xfrm>
        </p:spPr>
        <p:txBody>
          <a:bodyPr>
            <a:noAutofit/>
          </a:bodyPr>
          <a:lstStyle>
            <a:lvl1pPr>
              <a:defRPr sz="3000" cap="none" baseline="0"/>
            </a:lvl1pPr>
          </a:lstStyle>
          <a:p>
            <a:r>
              <a:rPr lang="en-US" dirty="0"/>
              <a:t>Click to add title</a:t>
            </a:r>
          </a:p>
        </p:txBody>
      </p:sp>
      <p:sp>
        <p:nvSpPr>
          <p:cNvPr id="6" name="Rectangle 5"/>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sp>
        <p:nvSpPr>
          <p:cNvPr id="8" name="Text Placeholder 9"/>
          <p:cNvSpPr>
            <a:spLocks noGrp="1"/>
          </p:cNvSpPr>
          <p:nvPr>
            <p:ph type="body" sz="quarter" idx="11"/>
          </p:nvPr>
        </p:nvSpPr>
        <p:spPr>
          <a:xfrm>
            <a:off x="575094" y="1379796"/>
            <a:ext cx="11172406" cy="4792409"/>
          </a:xfrm>
        </p:spPr>
        <p:txBody>
          <a:bodyPr/>
          <a:lstStyle>
            <a:lvl1pPr>
              <a:defRPr sz="1600"/>
            </a:lvl1pPr>
          </a:lstStyle>
          <a:p>
            <a:pPr lvl="0"/>
            <a:r>
              <a:rPr lang="en-US" dirty="0"/>
              <a:t>Click to edit Master text styles</a:t>
            </a:r>
          </a:p>
        </p:txBody>
      </p:sp>
    </p:spTree>
    <p:extLst>
      <p:ext uri="{BB962C8B-B14F-4D97-AF65-F5344CB8AC3E}">
        <p14:creationId xmlns:p14="http://schemas.microsoft.com/office/powerpoint/2010/main" val="159546183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p:cSld name="Agenda D. Section Header Overview">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90800640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8" name="Rectangle 7"/>
          <p:cNvSpPr/>
          <p:nvPr userDrawn="1"/>
        </p:nvSpPr>
        <p:spPr bwMode="invGray">
          <a:xfrm>
            <a:off x="1388145" y="4691187"/>
            <a:ext cx="929337" cy="995874"/>
          </a:xfrm>
          <a:prstGeom prst="rect">
            <a:avLst/>
          </a:prstGeom>
          <a:noFill/>
          <a:ln w="9525">
            <a:solidFill>
              <a:srgbClr val="8CAECF"/>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lnSpc>
                <a:spcPct val="95000"/>
              </a:lnSpc>
              <a:spcBef>
                <a:spcPts val="0"/>
              </a:spcBef>
              <a:spcAft>
                <a:spcPts val="0"/>
              </a:spcAft>
            </a:pPr>
            <a:endParaRPr lang="en-US" sz="2000" dirty="0">
              <a:solidFill>
                <a:prstClr val="white"/>
              </a:solidFill>
              <a:latin typeface="+mn-lt"/>
              <a:ea typeface="+mn-ea"/>
              <a:cs typeface="+mn-cs"/>
              <a:sym typeface="+mn-lt"/>
            </a:endParaRPr>
          </a:p>
        </p:txBody>
      </p:sp>
      <p:sp>
        <p:nvSpPr>
          <p:cNvPr id="10" name="Rectangle 9"/>
          <p:cNvSpPr/>
          <p:nvPr userDrawn="1">
            <p:custDataLst>
              <p:tags r:id="rId2"/>
            </p:custDataLst>
          </p:nvPr>
        </p:nvSpPr>
        <p:spPr>
          <a:xfrm>
            <a:off x="2509482" y="4691187"/>
            <a:ext cx="1570152" cy="1468176"/>
          </a:xfrm>
          <a:prstGeom prst="rect">
            <a:avLst/>
          </a:prstGeom>
          <a:noFill/>
          <a:ln w="9525" cmpd="sng">
            <a:solidFill>
              <a:srgbClr val="8CAECF"/>
            </a:solidFill>
            <a:prstDash val="solid"/>
            <a:miter lim="800000"/>
          </a:ln>
          <a:extLst>
            <a:ext uri="{909E8E84-426E-40DD-AFC4-6F175D3DCCD1}">
              <a14:hiddenFill xmlns:a14="http://schemas.microsoft.com/office/drawing/2010/main">
                <a:solidFill>
                  <a:schemeClr val="tx1">
                    <a:lumMod val="60000"/>
                    <a:lumOff val="40000"/>
                  </a:schemeClr>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82880" tIns="180000" rIns="182880" bIns="182880" numCol="1" spcCol="0" rtlCol="0" fromWordArt="0" anchor="t" anchorCtr="0" forceAA="0" compatLnSpc="1">
            <a:prstTxWarp prst="textNoShape">
              <a:avLst/>
            </a:prstTxWarp>
            <a:noAutofit/>
          </a:bodyPr>
          <a:lstStyle/>
          <a:p>
            <a:pPr>
              <a:lnSpc>
                <a:spcPct val="95000"/>
              </a:lnSpc>
            </a:pPr>
            <a:endParaRPr lang="en-US" sz="1200" dirty="0">
              <a:solidFill>
                <a:srgbClr val="FFFFFF"/>
              </a:solidFill>
              <a:latin typeface="+mn-lt"/>
              <a:ea typeface="+mn-ea"/>
              <a:cs typeface="+mn-cs"/>
              <a:sym typeface="+mn-lt"/>
            </a:endParaRPr>
          </a:p>
        </p:txBody>
      </p:sp>
      <p:sp>
        <p:nvSpPr>
          <p:cNvPr id="11" name="TextBox 10"/>
          <p:cNvSpPr txBox="1"/>
          <p:nvPr userDrawn="1"/>
        </p:nvSpPr>
        <p:spPr>
          <a:xfrm>
            <a:off x="630000" y="907197"/>
            <a:ext cx="3448800" cy="3493008"/>
          </a:xfrm>
          <a:prstGeom prst="rect">
            <a:avLst/>
          </a:prstGeom>
          <a:noFill/>
          <a:ln>
            <a:solidFill>
              <a:srgbClr val="8CAECF"/>
            </a:solidFill>
          </a:ln>
        </p:spPr>
        <p:txBody>
          <a:bodyPr wrap="square" lIns="612000" tIns="468000" rIns="0" bIns="0" rtlCol="0" anchor="t">
            <a:spAutoFit/>
          </a:bodyPr>
          <a:lstStyle/>
          <a:p>
            <a:pPr>
              <a:lnSpc>
                <a:spcPct val="90000"/>
              </a:lnSpc>
              <a:spcAft>
                <a:spcPts val="600"/>
              </a:spcAft>
            </a:pPr>
            <a:endParaRPr lang="en-US" sz="5400" dirty="0">
              <a:solidFill>
                <a:schemeClr val="accent4"/>
              </a:solidFill>
              <a:latin typeface="+mn-lt"/>
              <a:ea typeface="+mn-ea"/>
              <a:cs typeface="+mn-cs"/>
              <a:sym typeface="+mn-lt"/>
            </a:endParaRPr>
          </a:p>
        </p:txBody>
      </p:sp>
      <p:sp>
        <p:nvSpPr>
          <p:cNvPr id="9" name="TextBox 1"/>
          <p:cNvSpPr txBox="1"/>
          <p:nvPr userDrawn="1"/>
        </p:nvSpPr>
        <p:spPr>
          <a:xfrm>
            <a:off x="1050639" y="1115416"/>
            <a:ext cx="2606803" cy="881780"/>
          </a:xfrm>
          <a:prstGeom prst="rect">
            <a:avLst/>
          </a:prstGeom>
          <a:noFill/>
        </p:spPr>
        <p:txBody>
          <a:bodyPr wrap="none" rtlCol="0">
            <a:spAutoFit/>
          </a:bodyPr>
          <a:lstStyle>
            <a:defPPr>
              <a:defRPr lang="en-US"/>
            </a:defPPr>
            <a:lvl1pPr algn="ctr" fontAlgn="auto">
              <a:lnSpc>
                <a:spcPct val="95000"/>
              </a:lnSpc>
              <a:spcBef>
                <a:spcPts val="0"/>
              </a:spcBef>
              <a:spcAft>
                <a:spcPts val="0"/>
              </a:spcAft>
              <a:defRPr sz="5400">
                <a:solidFill>
                  <a:schemeClr val="accent4"/>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vl6pPr>
              <a:defRPr>
                <a:solidFill>
                  <a:schemeClr val="tx1"/>
                </a:solidFill>
              </a:defRPr>
            </a:lvl6pPr>
            <a:lvl7pPr>
              <a:defRPr>
                <a:solidFill>
                  <a:schemeClr val="tx1"/>
                </a:solidFill>
              </a:defRPr>
            </a:lvl7pPr>
            <a:lvl8pPr>
              <a:defRPr>
                <a:solidFill>
                  <a:schemeClr val="tx1"/>
                </a:solidFill>
              </a:defRPr>
            </a:lvl8pPr>
            <a:lvl9pPr>
              <a:defRPr>
                <a:solidFill>
                  <a:schemeClr val="tx1"/>
                </a:solidFill>
              </a:defRPr>
            </a:lvl9pPr>
          </a:lstStyle>
          <a:p>
            <a:r>
              <a:rPr lang="en-US" b="1" cap="none" baseline="0" dirty="0">
                <a:solidFill>
                  <a:schemeClr val="accent1"/>
                </a:solidFill>
                <a:latin typeface="+mj-lt"/>
                <a:ea typeface="+mn-ea"/>
                <a:cs typeface="+mn-cs"/>
                <a:sym typeface="+mn-lt"/>
              </a:rPr>
              <a:t>Agenda</a:t>
            </a:r>
          </a:p>
        </p:txBody>
      </p:sp>
      <p:sp>
        <p:nvSpPr>
          <p:cNvPr id="12" name="Rectangle 11"/>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18655767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p:cSld name="Agenda D. Section Header">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902273618"/>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8" name="Rectangle 7"/>
          <p:cNvSpPr/>
          <p:nvPr userDrawn="1"/>
        </p:nvSpPr>
        <p:spPr bwMode="white">
          <a:xfrm>
            <a:off x="1284743" y="1428131"/>
            <a:ext cx="947672" cy="947672"/>
          </a:xfrm>
          <a:prstGeom prst="rect">
            <a:avLst/>
          </a:prstGeom>
          <a:noFill/>
          <a:ln w="9525">
            <a:solidFill>
              <a:srgbClr val="8CAECF"/>
            </a:solidFill>
            <a:miter lim="800000"/>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l"/>
            <a:endParaRPr lang="en-US" sz="1200" dirty="0">
              <a:solidFill>
                <a:schemeClr val="bg1"/>
              </a:solidFill>
              <a:latin typeface="+mn-lt"/>
              <a:ea typeface="+mn-ea"/>
              <a:cs typeface="+mn-cs"/>
              <a:sym typeface="+mn-lt"/>
            </a:endParaRPr>
          </a:p>
        </p:txBody>
      </p:sp>
      <p:sp>
        <p:nvSpPr>
          <p:cNvPr id="10" name="Rectangle 9"/>
          <p:cNvSpPr/>
          <p:nvPr userDrawn="1"/>
        </p:nvSpPr>
        <p:spPr>
          <a:xfrm>
            <a:off x="1285200" y="2667600"/>
            <a:ext cx="9619200" cy="3200400"/>
          </a:xfrm>
          <a:prstGeom prst="rect">
            <a:avLst/>
          </a:prstGeom>
          <a:noFill/>
          <a:ln w="9525">
            <a:solidFill>
              <a:srgbClr val="8CAECF"/>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fontAlgn="auto">
              <a:spcBef>
                <a:spcPts val="0"/>
              </a:spcBef>
              <a:spcAft>
                <a:spcPts val="0"/>
              </a:spcAft>
            </a:pPr>
            <a:endParaRPr lang="en-US" sz="2000" dirty="0">
              <a:solidFill>
                <a:prstClr val="white"/>
              </a:solidFill>
              <a:latin typeface="+mn-lt"/>
              <a:ea typeface="+mn-ea"/>
              <a:cs typeface="+mn-cs"/>
              <a:sym typeface="+mn-lt"/>
            </a:endParaRPr>
          </a:p>
        </p:txBody>
      </p:sp>
      <p:sp>
        <p:nvSpPr>
          <p:cNvPr id="6" name="Rectangle 5"/>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320614077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p:cSld name="Agenda D. Full Width Overview">
    <p:bg>
      <p:bgPr>
        <a:solidFill>
          <a:srgbClr val="FFFFFF"/>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1"/>
            </p:custDataLst>
            <p:extLst>
              <p:ext uri="{D42A27DB-BD31-4B8C-83A1-F6EECF244321}">
                <p14:modId xmlns:p14="http://schemas.microsoft.com/office/powerpoint/2010/main" val="2237679651"/>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3" imgW="270" imgH="270" progId="TCLayout.ActiveDocument.1">
                  <p:embed/>
                </p:oleObj>
              </mc:Choice>
              <mc:Fallback>
                <p:oleObj name="think-cell Slide" r:id="rId3" imgW="270" imgH="270" progId="TCLayout.ActiveDocument.1">
                  <p:embed/>
                  <p:pic>
                    <p:nvPicPr>
                      <p:cNvPr id="2" name="Object 1" hidden="1"/>
                      <p:cNvPicPr/>
                      <p:nvPr/>
                    </p:nvPicPr>
                    <p:blipFill>
                      <a:blip r:embed="rId4"/>
                      <a:stretch>
                        <a:fillRect/>
                      </a:stretch>
                    </p:blipFill>
                    <p:spPr>
                      <a:xfrm>
                        <a:off x="1588" y="1588"/>
                        <a:ext cx="1587" cy="1587"/>
                      </a:xfrm>
                      <a:prstGeom prst="rect">
                        <a:avLst/>
                      </a:prstGeom>
                    </p:spPr>
                  </p:pic>
                </p:oleObj>
              </mc:Fallback>
            </mc:AlternateContent>
          </a:graphicData>
        </a:graphic>
      </p:graphicFrame>
      <p:sp>
        <p:nvSpPr>
          <p:cNvPr id="5"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7" name="Title 1"/>
          <p:cNvSpPr txBox="1">
            <a:spLocks/>
          </p:cNvSpPr>
          <p:nvPr userDrawn="1"/>
        </p:nvSpPr>
        <p:spPr>
          <a:xfrm>
            <a:off x="630000" y="622800"/>
            <a:ext cx="7189998" cy="470898"/>
          </a:xfrm>
          <a:prstGeom prst="rect">
            <a:avLst/>
          </a:prstGeom>
        </p:spPr>
        <p:txBody>
          <a:bodyPr vert="horz" wrap="square" lIns="0" tIns="0" rIns="0" bIns="0" rtlCol="0" anchor="t" anchorCtr="0">
            <a:spAutoFit/>
          </a:bodyPr>
          <a:lstStyle>
            <a:lvl1pPr marL="0" indent="0" algn="l" defTabSz="914400" rtl="0" eaLnBrk="1" latinLnBrk="0" hangingPunct="1">
              <a:lnSpc>
                <a:spcPct val="90000"/>
              </a:lnSpc>
              <a:spcBef>
                <a:spcPct val="0"/>
              </a:spcBef>
              <a:spcAft>
                <a:spcPts val="0"/>
              </a:spcAft>
              <a:buNone/>
              <a:defRPr sz="3400" b="0" i="0" u="none" kern="1200" spc="0">
                <a:solidFill>
                  <a:schemeClr val="tx2">
                    <a:lumMod val="100000"/>
                  </a:schemeClr>
                </a:solidFill>
                <a:latin typeface="Trebuchet MS" panose="020B0603020202020204" pitchFamily="34" charset="0"/>
                <a:ea typeface="+mj-ea"/>
                <a:cs typeface="+mj-cs"/>
                <a:sym typeface="Trebuchet MS" panose="020B0603020202020204" pitchFamily="34" charset="0"/>
              </a:defRPr>
            </a:lvl1pPr>
          </a:lstStyle>
          <a:p>
            <a:r>
              <a:rPr lang="en-US" b="1" cap="none" baseline="0" dirty="0">
                <a:solidFill>
                  <a:schemeClr val="accent1"/>
                </a:solidFill>
                <a:latin typeface="+mj-lt"/>
                <a:ea typeface="+mn-ea"/>
                <a:cs typeface="+mn-cs"/>
                <a:sym typeface="+mn-lt"/>
              </a:rPr>
              <a:t>Agenda</a:t>
            </a:r>
          </a:p>
        </p:txBody>
      </p:sp>
      <p:cxnSp>
        <p:nvCxnSpPr>
          <p:cNvPr id="9" name="Straight Connector 8"/>
          <p:cNvCxnSpPr/>
          <p:nvPr userDrawn="1"/>
        </p:nvCxnSpPr>
        <p:spPr bwMode="white">
          <a:xfrm>
            <a:off x="618898" y="1206000"/>
            <a:ext cx="11576304" cy="0"/>
          </a:xfrm>
          <a:prstGeom prst="line">
            <a:avLst/>
          </a:prstGeom>
          <a:ln w="9525" cmpd="sng">
            <a:solidFill>
              <a:srgbClr val="8CAECF"/>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latin typeface="FlamaBook"/>
              <a:ea typeface="+mn-ea"/>
              <a:cs typeface="+mn-cs"/>
              <a:sym typeface="+mn-lt"/>
            </a:endParaRPr>
          </a:p>
        </p:txBody>
      </p:sp>
    </p:spTree>
    <p:extLst>
      <p:ext uri="{BB962C8B-B14F-4D97-AF65-F5344CB8AC3E}">
        <p14:creationId xmlns:p14="http://schemas.microsoft.com/office/powerpoint/2010/main" val="270433964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preserve="1" userDrawn="1">
  <p:cSld name="Agenda D. Two-Thirds">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455627977"/>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pic>
        <p:nvPicPr>
          <p:cNvPr id="23" name="Picture 22"/>
          <p:cNvPicPr>
            <a:picLocks noChangeAspect="1"/>
          </p:cNvPicPr>
          <p:nvPr userDrawn="1"/>
        </p:nvPicPr>
        <p:blipFill rotWithShape="1">
          <a:blip r:embed="rId6">
            <a:extLst>
              <a:ext uri="{28A0092B-C50C-407E-A947-70E740481C1C}">
                <a14:useLocalDpi xmlns:a14="http://schemas.microsoft.com/office/drawing/2010/main" val="0"/>
              </a:ext>
            </a:extLst>
          </a:blip>
          <a:srcRect l="29398" t="8741" r="101" b="27"/>
          <a:stretch/>
        </p:blipFill>
        <p:spPr bwMode="ltGray">
          <a:xfrm flipH="1">
            <a:off x="3671068" y="0"/>
            <a:ext cx="416951" cy="6858000"/>
          </a:xfrm>
          <a:prstGeom prst="rect">
            <a:avLst/>
          </a:prstGeom>
        </p:spPr>
      </p:pic>
      <p:sp>
        <p:nvSpPr>
          <p:cNvPr id="26" name="Rectangle 25"/>
          <p:cNvSpPr/>
          <p:nvPr userDrawn="1"/>
        </p:nvSpPr>
        <p:spPr bwMode="ltGray">
          <a:xfrm>
            <a:off x="4080763" y="-1309"/>
            <a:ext cx="8111237" cy="6859309"/>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lvl="0"/>
            <a:endParaRPr lang="en-US" sz="1200" dirty="0">
              <a:solidFill>
                <a:schemeClr val="bg1"/>
              </a:solidFill>
              <a:latin typeface="+mn-lt"/>
              <a:ea typeface="+mn-ea"/>
              <a:cs typeface="+mn-cs"/>
              <a:sym typeface="+mn-lt"/>
            </a:endParaRPr>
          </a:p>
        </p:txBody>
      </p:sp>
      <p:sp>
        <p:nvSpPr>
          <p:cNvPr id="29"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lumMod val="50000"/>
                  </a:schemeClr>
                </a:solidFill>
                <a:latin typeface="+mn-lt"/>
                <a:ea typeface="+mn-ea"/>
                <a:cs typeface="+mn-cs"/>
                <a:sym typeface="+mn-lt"/>
              </a:rPr>
              <a:t>Copyright © 2022 by Boston Consulting Group. All rights reserved.</a:t>
            </a:r>
            <a:endParaRPr lang="en-US" sz="700" dirty="0">
              <a:solidFill>
                <a:schemeClr val="bg1">
                  <a:lumMod val="50000"/>
                </a:schemeClr>
              </a:solidFill>
              <a:latin typeface="+mn-lt"/>
              <a:ea typeface="+mn-ea"/>
              <a:cs typeface="+mn-cs"/>
              <a:sym typeface="+mn-lt"/>
            </a:endParaRPr>
          </a:p>
        </p:txBody>
      </p:sp>
      <p:sp>
        <p:nvSpPr>
          <p:cNvPr id="10" name="TextBox 9"/>
          <p:cNvSpPr txBox="1"/>
          <p:nvPr userDrawn="1"/>
        </p:nvSpPr>
        <p:spPr>
          <a:xfrm>
            <a:off x="575094" y="3216634"/>
            <a:ext cx="1507706" cy="424732"/>
          </a:xfrm>
          <a:prstGeom prst="rect">
            <a:avLst/>
          </a:prstGeom>
          <a:noFill/>
        </p:spPr>
        <p:txBody>
          <a:bodyPr wrap="square" lIns="91440" tIns="45720" rIns="91440" bIns="45720" rtlCol="0" anchor="t">
            <a:spAutoFit/>
          </a:bodyPr>
          <a:lstStyle/>
          <a:p>
            <a:pPr>
              <a:lnSpc>
                <a:spcPct val="90000"/>
              </a:lnSpc>
              <a:spcAft>
                <a:spcPts val="600"/>
              </a:spcAft>
            </a:pPr>
            <a:r>
              <a:rPr lang="en-US" sz="2400" b="1" i="0" u="none" cap="none" baseline="0" dirty="0">
                <a:solidFill>
                  <a:schemeClr val="bg1"/>
                </a:solidFill>
                <a:latin typeface="Flama" pitchFamily="50" charset="0"/>
                <a:ea typeface="+mn-ea"/>
                <a:cs typeface="+mn-cs"/>
                <a:sym typeface="+mn-lt"/>
              </a:rPr>
              <a:t>Agenda</a:t>
            </a:r>
          </a:p>
        </p:txBody>
      </p:sp>
      <p:sp>
        <p:nvSpPr>
          <p:cNvPr id="8" name="TextBox 7"/>
          <p:cNvSpPr txBox="1"/>
          <p:nvPr userDrawn="1"/>
        </p:nvSpPr>
        <p:spPr>
          <a:xfrm>
            <a:off x="194199" y="6328298"/>
            <a:ext cx="339201" cy="339201"/>
          </a:xfrm>
          <a:prstGeom prst="rect">
            <a:avLst/>
          </a:prstGeom>
          <a:solidFill>
            <a:srgbClr val="4D6B8B"/>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9" name="Rectangle 8">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chemeClr val="accent2"/>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178479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preserve="1" userDrawn="1">
  <p:cSld name="Agenda D. Table of Contents">
    <p:bg>
      <p:bgPr>
        <a:solidFill>
          <a:schemeClr val="accent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59768627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13" name="Freeform 12"/>
          <p:cNvSpPr/>
          <p:nvPr/>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17" name="Freeform 12"/>
          <p:cNvSpPr/>
          <p:nvPr userDrawn="1"/>
        </p:nvSpPr>
        <p:spPr bwMode="ltGray">
          <a:xfrm>
            <a:off x="0" y="0"/>
            <a:ext cx="4088312" cy="6858000"/>
          </a:xfrm>
          <a:custGeom>
            <a:avLst/>
            <a:gdLst>
              <a:gd name="connsiteX0" fmla="*/ 0 w 4088312"/>
              <a:gd name="connsiteY0" fmla="*/ 0 h 6858000"/>
              <a:gd name="connsiteX1" fmla="*/ 3264933 w 4088312"/>
              <a:gd name="connsiteY1" fmla="*/ 0 h 6858000"/>
              <a:gd name="connsiteX2" fmla="*/ 4088312 w 4088312"/>
              <a:gd name="connsiteY2" fmla="*/ 3429000 h 6858000"/>
              <a:gd name="connsiteX3" fmla="*/ 3264933 w 4088312"/>
              <a:gd name="connsiteY3" fmla="*/ 6858000 h 6858000"/>
              <a:gd name="connsiteX4" fmla="*/ 0 w 4088312"/>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8312" h="6858000">
                <a:moveTo>
                  <a:pt x="0" y="0"/>
                </a:moveTo>
                <a:lnTo>
                  <a:pt x="3264933" y="0"/>
                </a:lnTo>
                <a:lnTo>
                  <a:pt x="4088312" y="3429000"/>
                </a:lnTo>
                <a:lnTo>
                  <a:pt x="3264933" y="6858000"/>
                </a:lnTo>
                <a:lnTo>
                  <a:pt x="0" y="685800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t">
            <a:noAutofit/>
          </a:bodyPr>
          <a:lstStyle/>
          <a:p>
            <a:pPr>
              <a:lnSpc>
                <a:spcPct val="90000"/>
              </a:lnSpc>
              <a:spcAft>
                <a:spcPts val="1000"/>
              </a:spcAft>
            </a:pPr>
            <a:endParaRPr lang="en-US" sz="1200" dirty="0">
              <a:solidFill>
                <a:prstClr val="white"/>
              </a:solidFill>
              <a:latin typeface="+mn-lt"/>
              <a:ea typeface="+mn-ea"/>
              <a:cs typeface="+mn-cs"/>
              <a:sym typeface="+mn-lt"/>
            </a:endParaRPr>
          </a:p>
        </p:txBody>
      </p:sp>
      <p:sp>
        <p:nvSpPr>
          <p:cNvPr id="20" name="TextBox 19"/>
          <p:cNvSpPr txBox="1"/>
          <p:nvPr userDrawn="1"/>
        </p:nvSpPr>
        <p:spPr>
          <a:xfrm>
            <a:off x="575094" y="2760162"/>
            <a:ext cx="3095206" cy="1397306"/>
          </a:xfrm>
          <a:prstGeom prst="rect">
            <a:avLst/>
          </a:prstGeom>
          <a:noFill/>
        </p:spPr>
        <p:txBody>
          <a:bodyPr wrap="square" lIns="91440" tIns="45720" rIns="91440" bIns="45720" rtlCol="0" anchor="ctr">
            <a:spAutoFit/>
          </a:bodyPr>
          <a:lstStyle/>
          <a:p>
            <a:pPr marL="0" indent="0">
              <a:lnSpc>
                <a:spcPct val="106000"/>
              </a:lnSpc>
              <a:spcAft>
                <a:spcPts val="700"/>
              </a:spcAft>
              <a:buFontTx/>
              <a:buNone/>
            </a:pPr>
            <a:r>
              <a:rPr lang="en-US" sz="4000" b="1" i="0" u="none" cap="none" baseline="0" dirty="0">
                <a:solidFill>
                  <a:schemeClr val="accent1">
                    <a:lumMod val="100000"/>
                  </a:schemeClr>
                </a:solidFill>
                <a:latin typeface="Flama" pitchFamily="50" charset="0"/>
                <a:ea typeface="+mn-ea"/>
                <a:cs typeface="+mn-cs"/>
                <a:sym typeface="+mn-lt"/>
              </a:rPr>
              <a:t>Table of Contents</a:t>
            </a:r>
          </a:p>
        </p:txBody>
      </p:sp>
      <p:sp>
        <p:nvSpPr>
          <p:cNvPr id="24" name="Copyright" hidden="1"/>
          <p:cNvSpPr txBox="1"/>
          <p:nvPr userDrawn="1"/>
        </p:nvSpPr>
        <p:spPr>
          <a:xfrm rot="16200000">
            <a:off x="9486900" y="3921600"/>
            <a:ext cx="5133975" cy="98745"/>
          </a:xfrm>
          <a:prstGeom prst="rect">
            <a:avLst/>
          </a:prstGeom>
          <a:noFill/>
        </p:spPr>
        <p:txBody>
          <a:bodyPr wrap="square" lIns="0" tIns="0" rIns="0" bIns="0" rtlCol="0" anchor="t">
            <a:spAutoFit/>
          </a:bodyPr>
          <a:lstStyle/>
          <a:p>
            <a:pPr>
              <a:lnSpc>
                <a:spcPct val="90000"/>
              </a:lnSpc>
              <a:spcAft>
                <a:spcPts val="600"/>
              </a:spcAft>
            </a:pPr>
            <a:r>
              <a:rPr lang="en-US" sz="700">
                <a:solidFill>
                  <a:schemeClr val="bg1"/>
                </a:solidFill>
                <a:latin typeface="+mn-lt"/>
                <a:ea typeface="+mn-ea"/>
                <a:cs typeface="+mn-cs"/>
                <a:sym typeface="+mn-lt"/>
              </a:rPr>
              <a:t>Copyright © 2022 by Boston Consulting Group. All rights reserved.</a:t>
            </a:r>
            <a:endParaRPr lang="en-US" sz="700" dirty="0">
              <a:solidFill>
                <a:schemeClr val="bg1"/>
              </a:solidFill>
              <a:latin typeface="+mn-lt"/>
              <a:ea typeface="+mn-ea"/>
              <a:cs typeface="+mn-cs"/>
              <a:sym typeface="+mn-lt"/>
            </a:endParaRPr>
          </a:p>
        </p:txBody>
      </p:sp>
      <p:pic>
        <p:nvPicPr>
          <p:cNvPr id="9" name="Picture 8"/>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3108638" y="3586748"/>
            <a:ext cx="1365250" cy="3382962"/>
          </a:xfrm>
          <a:custGeom>
            <a:avLst/>
            <a:gdLst>
              <a:gd name="connsiteX0" fmla="*/ 942801 w 1365250"/>
              <a:gd name="connsiteY0" fmla="*/ 0 h 3382962"/>
              <a:gd name="connsiteX1" fmla="*/ 1365250 w 1365250"/>
              <a:gd name="connsiteY1" fmla="*/ 0 h 3382962"/>
              <a:gd name="connsiteX2" fmla="*/ 1365250 w 1365250"/>
              <a:gd name="connsiteY2" fmla="*/ 3382962 h 3382962"/>
              <a:gd name="connsiteX3" fmla="*/ 128720 w 1365250"/>
              <a:gd name="connsiteY3" fmla="*/ 3382962 h 3382962"/>
              <a:gd name="connsiteX4" fmla="*/ 0 w 1365250"/>
              <a:gd name="connsiteY4" fmla="*/ 0 h 3382962"/>
              <a:gd name="connsiteX5" fmla="*/ 929501 w 1365250"/>
              <a:gd name="connsiteY5" fmla="*/ 0 h 3382962"/>
              <a:gd name="connsiteX6" fmla="*/ 0 w 1365250"/>
              <a:gd name="connsiteY6" fmla="*/ 2860398 h 3382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65250" h="3382962">
                <a:moveTo>
                  <a:pt x="942801" y="0"/>
                </a:moveTo>
                <a:lnTo>
                  <a:pt x="1365250" y="0"/>
                </a:lnTo>
                <a:lnTo>
                  <a:pt x="1365250" y="3382962"/>
                </a:lnTo>
                <a:lnTo>
                  <a:pt x="128720" y="3382962"/>
                </a:lnTo>
                <a:close/>
                <a:moveTo>
                  <a:pt x="0" y="0"/>
                </a:moveTo>
                <a:lnTo>
                  <a:pt x="929501" y="0"/>
                </a:lnTo>
                <a:lnTo>
                  <a:pt x="0" y="2860398"/>
                </a:lnTo>
                <a:close/>
              </a:path>
            </a:pathLst>
          </a:custGeom>
          <a:noFill/>
          <a:extLst>
            <a:ext uri="{909E8E84-426E-40DD-AFC4-6F175D3DCCD1}">
              <a14:hiddenFill xmlns:a14="http://schemas.microsoft.com/office/drawing/2010/main">
                <a:solidFill>
                  <a:srgbClr val="FFFFFF"/>
                </a:solidFill>
              </a14:hiddenFill>
            </a:ext>
          </a:extLst>
        </p:spPr>
      </p:pic>
      <p:sp>
        <p:nvSpPr>
          <p:cNvPr id="10" name="TextBox 9"/>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1" name="Rectangle 10">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293365785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Media">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1"/>
            </p:custDataLst>
            <p:extLst>
              <p:ext uri="{D42A27DB-BD31-4B8C-83A1-F6EECF244321}">
                <p14:modId xmlns:p14="http://schemas.microsoft.com/office/powerpoint/2010/main" val="144485712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86" imgH="286" progId="TCLayout.ActiveDocument.1">
                  <p:embed/>
                </p:oleObj>
              </mc:Choice>
              <mc:Fallback>
                <p:oleObj name="think-cell Slide" r:id="rId4" imgW="286" imgH="286" progId="TCLayout.ActiveDocument.1">
                  <p:embed/>
                  <p:pic>
                    <p:nvPicPr>
                      <p:cNvPr id="6" name="Object 5"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Rectangle 1" hidden="1"/>
          <p:cNvSpPr/>
          <p:nvPr userDrawn="1">
            <p:custDataLst>
              <p:tags r:id="rId2"/>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3000" b="1" i="0" baseline="0" dirty="0">
              <a:solidFill>
                <a:srgbClr val="FFFFFF"/>
              </a:solidFill>
              <a:latin typeface="Flama" pitchFamily="50" charset="0"/>
              <a:ea typeface="+mj-ea"/>
              <a:cs typeface="+mj-cs"/>
              <a:sym typeface="Flama" pitchFamily="50" charset="0"/>
            </a:endParaRPr>
          </a:p>
        </p:txBody>
      </p:sp>
      <p:sp>
        <p:nvSpPr>
          <p:cNvPr id="7" name="Title 1"/>
          <p:cNvSpPr>
            <a:spLocks noGrp="1"/>
          </p:cNvSpPr>
          <p:nvPr>
            <p:ph type="title" hasCustomPrompt="1"/>
          </p:nvPr>
        </p:nvSpPr>
        <p:spPr>
          <a:xfrm>
            <a:off x="575094" y="691755"/>
            <a:ext cx="11172406" cy="603646"/>
          </a:xfrm>
        </p:spPr>
        <p:txBody>
          <a:bodyPr>
            <a:noAutofit/>
          </a:bodyPr>
          <a:lstStyle>
            <a:lvl1pPr>
              <a:defRPr sz="3000" cap="none" baseline="0"/>
            </a:lvl1pPr>
          </a:lstStyle>
          <a:p>
            <a:r>
              <a:rPr lang="en-US" dirty="0"/>
              <a:t>Click to add title</a:t>
            </a:r>
          </a:p>
        </p:txBody>
      </p:sp>
      <p:sp>
        <p:nvSpPr>
          <p:cNvPr id="8" name="Rectangle 7"/>
          <p:cNvSpPr/>
          <p:nvPr userDrawn="1"/>
        </p:nvSpPr>
        <p:spPr>
          <a:xfrm>
            <a:off x="0" y="0"/>
            <a:ext cx="12192000" cy="152400"/>
          </a:xfrm>
          <a:prstGeom prst="rect">
            <a:avLst/>
          </a:prstGeom>
          <a:solidFill>
            <a:srgbClr val="1E3250"/>
          </a:soli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800" b="0" i="0" u="none" strike="noStrike" kern="0" cap="none" spc="0" normalizeH="0" baseline="0" noProof="0" dirty="0">
              <a:ln>
                <a:noFill/>
              </a:ln>
              <a:solidFill>
                <a:prstClr val="white"/>
              </a:solidFill>
              <a:effectLst/>
              <a:uLnTx/>
              <a:uFillTx/>
              <a:sym typeface="+mn-lt"/>
            </a:endParaRPr>
          </a:p>
        </p:txBody>
      </p:sp>
      <p:sp>
        <p:nvSpPr>
          <p:cNvPr id="13" name="Media Placeholder 12"/>
          <p:cNvSpPr>
            <a:spLocks noGrp="1"/>
          </p:cNvSpPr>
          <p:nvPr>
            <p:ph type="media" sz="quarter" idx="13"/>
          </p:nvPr>
        </p:nvSpPr>
        <p:spPr>
          <a:xfrm>
            <a:off x="575094" y="1379796"/>
            <a:ext cx="11172406" cy="4792409"/>
          </a:xfrm>
          <a:ln w="28575">
            <a:solidFill>
              <a:schemeClr val="accent2"/>
            </a:solidFill>
          </a:ln>
        </p:spPr>
        <p:txBody>
          <a:bodyPr/>
          <a:lstStyle>
            <a:lvl1pPr>
              <a:defRPr sz="1600"/>
            </a:lvl1pPr>
          </a:lstStyle>
          <a:p>
            <a:endParaRPr lang="en-US" dirty="0"/>
          </a:p>
        </p:txBody>
      </p:sp>
    </p:spTree>
    <p:extLst>
      <p:ext uri="{BB962C8B-B14F-4D97-AF65-F5344CB8AC3E}">
        <p14:creationId xmlns:p14="http://schemas.microsoft.com/office/powerpoint/2010/main" val="691825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image" Target="../media/image1.emf"/><Relationship Id="rId16" Type="http://schemas.openxmlformats.org/officeDocument/2006/relationships/slideLayout" Target="../slideLayouts/slideLayout16.xml"/><Relationship Id="rId11" Type="http://schemas.openxmlformats.org/officeDocument/2006/relationships/slideLayout" Target="../slideLayouts/slideLayout11.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5" Type="http://schemas.openxmlformats.org/officeDocument/2006/relationships/slideLayout" Target="../slideLayouts/slideLayout5.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theme" Target="../theme/theme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tags" Target="../tags/tag2.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7" Type="http://schemas.openxmlformats.org/officeDocument/2006/relationships/slideLayout" Target="../slideLayouts/slideLayout7.xml"/><Relationship Id="rId71" Type="http://schemas.openxmlformats.org/officeDocument/2006/relationships/slideLayout" Target="../slideLayouts/slideLayout71.xml"/><Relationship Id="rId2" Type="http://schemas.openxmlformats.org/officeDocument/2006/relationships/slideLayout" Target="../slideLayouts/slideLayout2.xml"/><Relationship Id="rId29" Type="http://schemas.openxmlformats.org/officeDocument/2006/relationships/slideLayout" Target="../slideLayouts/slideLayout29.xml"/><Relationship Id="rId24" Type="http://schemas.openxmlformats.org/officeDocument/2006/relationships/slideLayout" Target="../slideLayouts/slideLayout24.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66" Type="http://schemas.openxmlformats.org/officeDocument/2006/relationships/slideLayout" Target="../slideLayouts/slideLayout66.xml"/><Relationship Id="rId87" Type="http://schemas.openxmlformats.org/officeDocument/2006/relationships/tags" Target="../tags/tag3.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1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86"/>
            </p:custDataLst>
            <p:extLst>
              <p:ext uri="{D42A27DB-BD31-4B8C-83A1-F6EECF244321}">
                <p14:modId xmlns:p14="http://schemas.microsoft.com/office/powerpoint/2010/main" val="1273678119"/>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name="think-cell Slide" r:id="rId88" imgW="270" imgH="270" progId="TCLayout.ActiveDocument.1">
                  <p:embed/>
                </p:oleObj>
              </mc:Choice>
              <mc:Fallback>
                <p:oleObj name="think-cell Slide" r:id="rId88" imgW="270" imgH="270" progId="TCLayout.ActiveDocument.1">
                  <p:embed/>
                  <p:pic>
                    <p:nvPicPr>
                      <p:cNvPr id="2" name="Object 1" hidden="1"/>
                      <p:cNvPicPr/>
                      <p:nvPr/>
                    </p:nvPicPr>
                    <p:blipFill>
                      <a:blip r:embed="rId89"/>
                      <a:stretch>
                        <a:fillRect/>
                      </a:stretch>
                    </p:blipFill>
                    <p:spPr>
                      <a:xfrm>
                        <a:off x="1588" y="1588"/>
                        <a:ext cx="1587" cy="1587"/>
                      </a:xfrm>
                      <a:prstGeom prst="rect">
                        <a:avLst/>
                      </a:prstGeom>
                    </p:spPr>
                  </p:pic>
                </p:oleObj>
              </mc:Fallback>
            </mc:AlternateContent>
          </a:graphicData>
        </a:graphic>
      </p:graphicFrame>
      <p:sp>
        <p:nvSpPr>
          <p:cNvPr id="3" name="Rectangle 2" hidden="1"/>
          <p:cNvSpPr/>
          <p:nvPr userDrawn="1">
            <p:custDataLst>
              <p:tags r:id="rId87"/>
            </p:custDataLst>
          </p:nvPr>
        </p:nvSpPr>
        <p:spPr>
          <a:xfrm>
            <a:off x="0" y="0"/>
            <a:ext cx="158750" cy="158750"/>
          </a:xfrm>
          <a:prstGeom prst="rect">
            <a:avLst/>
          </a:prstGeom>
          <a:solidFill>
            <a:schemeClr val="tx2"/>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0" tIns="0" rIns="0" bIns="0" numCol="1" spcCol="0" rtlCol="0" fromWordArt="0" anchor="ctr" anchorCtr="0" forceAA="0" compatLnSpc="1">
            <a:prstTxWarp prst="textNoShape">
              <a:avLst/>
            </a:prstTxWarp>
            <a:noAutofit/>
          </a:bodyPr>
          <a:lstStyle/>
          <a:p>
            <a:pPr marL="0" lvl="0" indent="0" algn="ctr" eaLnBrk="1"/>
            <a:endParaRPr lang="en-US" sz="2400" b="1" i="0" baseline="0" dirty="0">
              <a:solidFill>
                <a:srgbClr val="FFFFFF"/>
              </a:solidFill>
              <a:latin typeface="Flama" pitchFamily="50" charset="0"/>
              <a:ea typeface="+mj-ea"/>
              <a:cs typeface="+mj-cs"/>
              <a:sym typeface="Flama" pitchFamily="50" charset="0"/>
            </a:endParaRPr>
          </a:p>
        </p:txBody>
      </p:sp>
      <p:sp>
        <p:nvSpPr>
          <p:cNvPr id="11" name="Date Placeholder 3"/>
          <p:cNvSpPr>
            <a:spLocks noGrp="1"/>
          </p:cNvSpPr>
          <p:nvPr>
            <p:ph type="dt" sz="half" idx="2"/>
          </p:nvPr>
        </p:nvSpPr>
        <p:spPr>
          <a:xfrm>
            <a:off x="9677400" y="6405036"/>
            <a:ext cx="1482051" cy="153888"/>
          </a:xfrm>
          <a:prstGeom prst="rect">
            <a:avLst/>
          </a:prstGeom>
        </p:spPr>
        <p:txBody>
          <a:bodyPr vert="horz" wrap="square" lIns="0" tIns="0" rIns="0" bIns="0" rtlCol="0" anchor="b">
            <a:spAutoFit/>
          </a:bodyPr>
          <a:lstStyle>
            <a:lvl1pPr algn="r">
              <a:defRPr sz="1000">
                <a:solidFill>
                  <a:schemeClr val="bg1">
                    <a:lumMod val="50000"/>
                  </a:schemeClr>
                </a:solidFill>
                <a:latin typeface="+mn-lt"/>
                <a:ea typeface="+mn-ea"/>
                <a:cs typeface="+mn-cs"/>
                <a:sym typeface="+mn-lt"/>
              </a:defRPr>
            </a:lvl1pPr>
          </a:lstStyle>
          <a:p>
            <a:endParaRPr lang="en-US" dirty="0"/>
          </a:p>
        </p:txBody>
      </p:sp>
      <p:sp>
        <p:nvSpPr>
          <p:cNvPr id="9" name="Title Placeholder 1"/>
          <p:cNvSpPr>
            <a:spLocks noGrp="1"/>
          </p:cNvSpPr>
          <p:nvPr>
            <p:ph type="title"/>
          </p:nvPr>
        </p:nvSpPr>
        <p:spPr>
          <a:xfrm>
            <a:off x="575094" y="691755"/>
            <a:ext cx="11172406" cy="424732"/>
          </a:xfrm>
          <a:prstGeom prst="rect">
            <a:avLst/>
          </a:prstGeom>
        </p:spPr>
        <p:txBody>
          <a:bodyPr vert="horz" wrap="square" lIns="91440" tIns="45720" rIns="91440" bIns="45720" rtlCol="0" anchor="t">
            <a:spAutoFit/>
          </a:bodyPr>
          <a:lstStyle/>
          <a:p>
            <a:r>
              <a:rPr lang="en-US" dirty="0"/>
              <a:t>Click to add title</a:t>
            </a:r>
          </a:p>
        </p:txBody>
      </p:sp>
      <p:sp>
        <p:nvSpPr>
          <p:cNvPr id="4" name="Text Placeholder 3"/>
          <p:cNvSpPr>
            <a:spLocks noGrp="1"/>
          </p:cNvSpPr>
          <p:nvPr>
            <p:ph type="body" idx="1"/>
          </p:nvPr>
        </p:nvSpPr>
        <p:spPr>
          <a:xfrm>
            <a:off x="575094" y="1825625"/>
            <a:ext cx="11172406" cy="4351338"/>
          </a:xfrm>
          <a:prstGeom prst="rect">
            <a:avLst/>
          </a:prstGeom>
        </p:spPr>
        <p:txBody>
          <a:bodyPr vert="horz" lIns="91440" tIns="45720" rIns="91440" bIns="45720" rtlCol="0">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a:p>
            <a:pPr lvl="5"/>
            <a:r>
              <a:rPr lang="en-US" dirty="0"/>
              <a:t>Level six</a:t>
            </a:r>
          </a:p>
          <a:p>
            <a:pPr lvl="6"/>
            <a:r>
              <a:rPr lang="en-US" dirty="0"/>
              <a:t>Level seven</a:t>
            </a:r>
          </a:p>
          <a:p>
            <a:pPr lvl="7"/>
            <a:r>
              <a:rPr lang="en-US" dirty="0"/>
              <a:t>Level eight</a:t>
            </a:r>
          </a:p>
          <a:p>
            <a:pPr lvl="8"/>
            <a:r>
              <a:rPr lang="en-US" dirty="0"/>
              <a:t>Level nine</a:t>
            </a:r>
          </a:p>
        </p:txBody>
      </p:sp>
      <p:sp>
        <p:nvSpPr>
          <p:cNvPr id="8" name="TextBox 7"/>
          <p:cNvSpPr txBox="1"/>
          <p:nvPr userDrawn="1"/>
        </p:nvSpPr>
        <p:spPr>
          <a:xfrm>
            <a:off x="194199" y="6328298"/>
            <a:ext cx="339201" cy="339201"/>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defPPr>
              <a:defRPr lang="en-US"/>
            </a:defPPr>
            <a:lvl1pPr algn="ctr">
              <a:defRPr sz="1000">
                <a:solidFill>
                  <a:schemeClr val="bg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lvl="0"/>
            <a:fld id="{DFCF27A5-1A5B-48D3-A060-2758FFBB1ADD}" type="slidenum">
              <a:rPr lang="en-US" smtClean="0">
                <a:latin typeface="+mn-lt"/>
                <a:ea typeface="+mn-ea"/>
                <a:cs typeface="+mn-cs"/>
                <a:sym typeface="+mn-lt"/>
              </a:rPr>
              <a:pPr lvl="0"/>
              <a:t>‹Nº›</a:t>
            </a:fld>
            <a:endParaRPr lang="en-US" dirty="0">
              <a:latin typeface="+mn-lt"/>
              <a:ea typeface="+mn-ea"/>
              <a:cs typeface="+mn-cs"/>
              <a:sym typeface="+mn-lt"/>
            </a:endParaRPr>
          </a:p>
        </p:txBody>
      </p:sp>
      <p:sp>
        <p:nvSpPr>
          <p:cNvPr id="10" name="Rectangle 9">
            <a:extLst>
              <a:ext uri="{FF2B5EF4-FFF2-40B4-BE49-F238E27FC236}">
                <a16:creationId xmlns:a16="http://schemas.microsoft.com/office/drawing/2014/main" id="{FD162FDE-38FF-4A1F-9A1B-53894723F77F}"/>
              </a:ext>
            </a:extLst>
          </p:cNvPr>
          <p:cNvSpPr/>
          <p:nvPr userDrawn="1"/>
        </p:nvSpPr>
        <p:spPr>
          <a:xfrm>
            <a:off x="575094" y="6476998"/>
            <a:ext cx="190500" cy="190500"/>
          </a:xfrm>
          <a:prstGeom prst="rect">
            <a:avLst/>
          </a:prstGeom>
          <a:solidFill>
            <a:srgbClr val="4D6B8B"/>
          </a:solidFill>
          <a:ln w="9525" cap="flat" cmpd="sng" algn="ctr">
            <a:noFill/>
            <a:prstDash val="solid"/>
          </a:ln>
          <a:effectLst/>
        </p:spPr>
        <p:txBody>
          <a:bodyPr rtlCol="0" anchor="ctr"/>
          <a:lstStyle/>
          <a:p>
            <a:pPr algn="ctr"/>
            <a:endParaRPr lang="en-GB" kern="0" dirty="0">
              <a:solidFill>
                <a:prstClr val="white"/>
              </a:solidFill>
              <a:latin typeface="+mn-lt"/>
              <a:ea typeface="+mn-ea"/>
              <a:cs typeface="+mn-cs"/>
              <a:sym typeface="+mn-lt"/>
            </a:endParaRPr>
          </a:p>
        </p:txBody>
      </p:sp>
    </p:spTree>
    <p:extLst>
      <p:ext uri="{BB962C8B-B14F-4D97-AF65-F5344CB8AC3E}">
        <p14:creationId xmlns:p14="http://schemas.microsoft.com/office/powerpoint/2010/main" val="835336367"/>
      </p:ext>
    </p:extLst>
  </p:cSld>
  <p:clrMap bg1="lt1" tx1="dk1" bg2="lt2" tx2="dk2" accent1="accent1" accent2="accent2" accent3="accent3" accent4="accent4" accent5="accent5" accent6="accent6" hlink="hlink" folHlink="folHlink"/>
  <p:sldLayoutIdLst>
    <p:sldLayoutId id="2147485115" r:id="rId1"/>
    <p:sldLayoutId id="2147485185" r:id="rId2"/>
    <p:sldLayoutId id="2147485202" r:id="rId3"/>
    <p:sldLayoutId id="2147485201" r:id="rId4"/>
    <p:sldLayoutId id="2147485188" r:id="rId5"/>
    <p:sldLayoutId id="2147485189" r:id="rId6"/>
    <p:sldLayoutId id="2147485205" r:id="rId7"/>
    <p:sldLayoutId id="2147485203" r:id="rId8"/>
    <p:sldLayoutId id="2147485204" r:id="rId9"/>
    <p:sldLayoutId id="2147485192" r:id="rId10"/>
    <p:sldLayoutId id="2147485193" r:id="rId11"/>
    <p:sldLayoutId id="2147485194" r:id="rId12"/>
    <p:sldLayoutId id="2147485195" r:id="rId13"/>
    <p:sldLayoutId id="2147485196" r:id="rId14"/>
    <p:sldLayoutId id="2147485197" r:id="rId15"/>
    <p:sldLayoutId id="2147485198" r:id="rId16"/>
    <p:sldLayoutId id="2147485199" r:id="rId17"/>
    <p:sldLayoutId id="2147485200" r:id="rId18"/>
    <p:sldLayoutId id="2147485086" r:id="rId19"/>
    <p:sldLayoutId id="2147485183" r:id="rId20"/>
    <p:sldLayoutId id="2147485158" r:id="rId21"/>
    <p:sldLayoutId id="2147485113" r:id="rId22"/>
    <p:sldLayoutId id="2147485114" r:id="rId23"/>
    <p:sldLayoutId id="2147485154" r:id="rId24"/>
    <p:sldLayoutId id="2147485162" r:id="rId25"/>
    <p:sldLayoutId id="2147485149" r:id="rId26"/>
    <p:sldLayoutId id="2147485087" r:id="rId27"/>
    <p:sldLayoutId id="2147485112" r:id="rId28"/>
    <p:sldLayoutId id="2147485155" r:id="rId29"/>
    <p:sldLayoutId id="2147485164" r:id="rId30"/>
    <p:sldLayoutId id="2147485109" r:id="rId31"/>
    <p:sldLayoutId id="2147485165" r:id="rId32"/>
    <p:sldLayoutId id="2147485110" r:id="rId33"/>
    <p:sldLayoutId id="2147485166" r:id="rId34"/>
    <p:sldLayoutId id="2147485156" r:id="rId35"/>
    <p:sldLayoutId id="2147485167" r:id="rId36"/>
    <p:sldLayoutId id="2147485108" r:id="rId37"/>
    <p:sldLayoutId id="2147485107" r:id="rId38"/>
    <p:sldLayoutId id="2147485106" r:id="rId39"/>
    <p:sldLayoutId id="2147485090" r:id="rId40"/>
    <p:sldLayoutId id="2147485091" r:id="rId41"/>
    <p:sldLayoutId id="2147485092" r:id="rId42"/>
    <p:sldLayoutId id="2147485093" r:id="rId43"/>
    <p:sldLayoutId id="2147485116" r:id="rId44"/>
    <p:sldLayoutId id="2147485161" r:id="rId45"/>
    <p:sldLayoutId id="2147485159" r:id="rId46"/>
    <p:sldLayoutId id="2147485119" r:id="rId47"/>
    <p:sldLayoutId id="2147485184" r:id="rId48"/>
    <p:sldLayoutId id="2147485137" r:id="rId49"/>
    <p:sldLayoutId id="2147485120" r:id="rId50"/>
    <p:sldLayoutId id="2147485121" r:id="rId51"/>
    <p:sldLayoutId id="2147485141" r:id="rId52"/>
    <p:sldLayoutId id="2147485163" r:id="rId53"/>
    <p:sldLayoutId id="2147485139" r:id="rId54"/>
    <p:sldLayoutId id="2147485140" r:id="rId55"/>
    <p:sldLayoutId id="2147485122" r:id="rId56"/>
    <p:sldLayoutId id="2147485123" r:id="rId57"/>
    <p:sldLayoutId id="2147485151" r:id="rId58"/>
    <p:sldLayoutId id="2147485168" r:id="rId59"/>
    <p:sldLayoutId id="2147485127" r:id="rId60"/>
    <p:sldLayoutId id="2147485169" r:id="rId61"/>
    <p:sldLayoutId id="2147485126" r:id="rId62"/>
    <p:sldLayoutId id="2147485170" r:id="rId63"/>
    <p:sldLayoutId id="2147485153" r:id="rId64"/>
    <p:sldLayoutId id="2147485171" r:id="rId65"/>
    <p:sldLayoutId id="2147485128" r:id="rId66"/>
    <p:sldLayoutId id="2147485129" r:id="rId67"/>
    <p:sldLayoutId id="2147485130" r:id="rId68"/>
    <p:sldLayoutId id="2147485131" r:id="rId69"/>
    <p:sldLayoutId id="2147485145" r:id="rId70"/>
    <p:sldLayoutId id="2147485133" r:id="rId71"/>
    <p:sldLayoutId id="2147485144" r:id="rId72"/>
    <p:sldLayoutId id="2147485134" r:id="rId73"/>
    <p:sldLayoutId id="2147485146" r:id="rId74"/>
    <p:sldLayoutId id="2147485160" r:id="rId75"/>
    <p:sldLayoutId id="2147485172" r:id="rId76"/>
    <p:sldLayoutId id="2147485173" r:id="rId77"/>
    <p:sldLayoutId id="2147485174" r:id="rId78"/>
    <p:sldLayoutId id="2147485175" r:id="rId79"/>
    <p:sldLayoutId id="2147485176" r:id="rId80"/>
    <p:sldLayoutId id="2147485177" r:id="rId81"/>
    <p:sldLayoutId id="2147485178" r:id="rId82"/>
    <p:sldLayoutId id="2147485179" r:id="rId83"/>
    <p:sldLayoutId id="2147485180" r:id="rId84"/>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hf sldNum="0" hdr="0" ftr="0" dt="0"/>
  <p:txStyles>
    <p:titleStyle>
      <a:lvl1pPr algn="l" defTabSz="914400" rtl="0" eaLnBrk="1" latinLnBrk="0" hangingPunct="1">
        <a:lnSpc>
          <a:spcPct val="90000"/>
        </a:lnSpc>
        <a:spcBef>
          <a:spcPct val="0"/>
        </a:spcBef>
        <a:buNone/>
        <a:defRPr sz="2400" b="1" kern="1200" cap="none" baseline="0">
          <a:solidFill>
            <a:schemeClr val="accent1"/>
          </a:solidFill>
          <a:latin typeface="+mj-lt"/>
          <a:ea typeface="+mj-ea"/>
          <a:cs typeface="+mj-cs"/>
          <a:sym typeface="+mj-lt"/>
        </a:defRPr>
      </a:lvl1pPr>
    </p:titleStyle>
    <p:bodyStyle>
      <a:lvl1pPr marL="0" indent="0" algn="l" defTabSz="914400" rtl="0" eaLnBrk="1" latinLnBrk="0" hangingPunct="1">
        <a:lnSpc>
          <a:spcPct val="110000"/>
        </a:lnSpc>
        <a:spcBef>
          <a:spcPts val="600"/>
        </a:spcBef>
        <a:spcAft>
          <a:spcPts val="300"/>
        </a:spcAft>
        <a:buClr>
          <a:srgbClr val="699BC6"/>
        </a:buClr>
        <a:buFont typeface="Arial" panose="020B0604020202020204" pitchFamily="34" charset="0"/>
        <a:buChar char="​"/>
        <a:defRPr lang="en-US" sz="1200" kern="1200">
          <a:solidFill>
            <a:srgbClr val="1E3250"/>
          </a:solidFill>
          <a:latin typeface="+mn-lt"/>
          <a:ea typeface="+mn-ea"/>
          <a:cs typeface="+mn-cs"/>
          <a:sym typeface="+mn-lt"/>
        </a:defRPr>
      </a:lvl1pPr>
      <a:lvl2pPr marL="284400" indent="-172800" algn="l" defTabSz="914400" rtl="0" eaLnBrk="1" latinLnBrk="0" hangingPunct="1">
        <a:lnSpc>
          <a:spcPct val="90000"/>
        </a:lnSpc>
        <a:spcBef>
          <a:spcPts val="0"/>
        </a:spcBef>
        <a:spcAft>
          <a:spcPts val="300"/>
        </a:spcAft>
        <a:buClr>
          <a:srgbClr val="699BC6"/>
        </a:buClr>
        <a:buFont typeface="Arial" panose="020B0604020202020204" pitchFamily="34" charset="0"/>
        <a:buChar char="•"/>
        <a:defRPr lang="en-US" sz="1200" kern="1200">
          <a:solidFill>
            <a:srgbClr val="1E3250"/>
          </a:solidFill>
          <a:latin typeface="+mn-lt"/>
          <a:ea typeface="+mn-ea"/>
          <a:cs typeface="+mn-cs"/>
          <a:sym typeface="+mn-lt"/>
        </a:defRPr>
      </a:lvl2pPr>
      <a:lvl3pPr marL="511200" indent="-165600" algn="l" defTabSz="914400" rtl="0" eaLnBrk="1" latinLnBrk="0" hangingPunct="1">
        <a:lnSpc>
          <a:spcPct val="90000"/>
        </a:lnSpc>
        <a:spcBef>
          <a:spcPts val="0"/>
        </a:spcBef>
        <a:spcAft>
          <a:spcPts val="300"/>
        </a:spcAft>
        <a:buClr>
          <a:srgbClr val="699BC6"/>
        </a:buClr>
        <a:buFont typeface="Trebuchet MS" panose="020B0603020202020204" pitchFamily="34" charset="0"/>
        <a:buChar char="–"/>
        <a:defRPr lang="en-US" sz="1200" kern="1200">
          <a:solidFill>
            <a:srgbClr val="1E3250"/>
          </a:solidFill>
          <a:latin typeface="+mn-lt"/>
          <a:ea typeface="+mn-ea"/>
          <a:cs typeface="+mn-cs"/>
          <a:sym typeface="+mn-lt"/>
        </a:defRPr>
      </a:lvl3pPr>
      <a:lvl4pPr marL="0" indent="0" algn="l" defTabSz="914400" rtl="0" eaLnBrk="1" latinLnBrk="0" hangingPunct="1">
        <a:lnSpc>
          <a:spcPct val="110000"/>
        </a:lnSpc>
        <a:spcBef>
          <a:spcPts val="300"/>
        </a:spcBef>
        <a:spcAft>
          <a:spcPts val="300"/>
        </a:spcAft>
        <a:buClr>
          <a:srgbClr val="699BC6"/>
        </a:buClr>
        <a:buFont typeface="Arial" panose="020B0604020202020204" pitchFamily="34" charset="0"/>
        <a:buChar char="​"/>
        <a:defRPr lang="en-US" sz="1600" b="1" kern="1200">
          <a:solidFill>
            <a:schemeClr val="accent1"/>
          </a:solidFill>
          <a:latin typeface="+mn-lt"/>
          <a:ea typeface="+mn-ea"/>
          <a:cs typeface="+mn-cs"/>
          <a:sym typeface="+mn-lt"/>
        </a:defRPr>
      </a:lvl4pPr>
      <a:lvl5pPr marL="0" indent="0" algn="l" defTabSz="914400" rtl="0" eaLnBrk="1" latinLnBrk="0" hangingPunct="1">
        <a:lnSpc>
          <a:spcPct val="100000"/>
        </a:lnSpc>
        <a:spcBef>
          <a:spcPts val="0"/>
        </a:spcBef>
        <a:spcAft>
          <a:spcPts val="300"/>
        </a:spcAft>
        <a:buClr>
          <a:srgbClr val="699BC6"/>
        </a:buClr>
        <a:buFont typeface="Arial" panose="020B0604020202020204" pitchFamily="34" charset="0"/>
        <a:buChar char="​"/>
        <a:defRPr lang="en-US" sz="1600" b="1" kern="1200" smtClean="0">
          <a:solidFill>
            <a:srgbClr val="1E3250"/>
          </a:solidFill>
          <a:latin typeface="+mn-lt"/>
          <a:ea typeface="+mn-ea"/>
          <a:cs typeface="+mn-cs"/>
          <a:sym typeface="+mn-lt"/>
        </a:defRPr>
      </a:lvl5pPr>
      <a:lvl6pPr marL="269875" indent="-152400" algn="l" defTabSz="914400" rtl="0" eaLnBrk="1" latinLnBrk="0" hangingPunct="1">
        <a:lnSpc>
          <a:spcPct val="90000"/>
        </a:lnSpc>
        <a:spcBef>
          <a:spcPts val="0"/>
        </a:spcBef>
        <a:spcAft>
          <a:spcPts val="600"/>
        </a:spcAft>
        <a:buClr>
          <a:srgbClr val="699BC6"/>
        </a:buClr>
        <a:buFont typeface="Arial" panose="020B0604020202020204" pitchFamily="34" charset="0"/>
        <a:buChar char="•"/>
        <a:defRPr lang="en-US" sz="1600" kern="1200" smtClean="0">
          <a:solidFill>
            <a:srgbClr val="1E3250"/>
          </a:solidFill>
          <a:latin typeface="+mn-lt"/>
          <a:ea typeface="+mn-ea"/>
          <a:cs typeface="+mn-cs"/>
          <a:sym typeface="+mn-lt"/>
        </a:defRPr>
      </a:lvl6pPr>
      <a:lvl7pPr marL="0" indent="0" algn="l" defTabSz="914400" rtl="0" eaLnBrk="1" latinLnBrk="0" hangingPunct="1">
        <a:lnSpc>
          <a:spcPct val="90000"/>
        </a:lnSpc>
        <a:spcBef>
          <a:spcPts val="900"/>
        </a:spcBef>
        <a:spcAft>
          <a:spcPts val="900"/>
        </a:spcAft>
        <a:buClr>
          <a:srgbClr val="699BC6"/>
        </a:buClr>
        <a:buFont typeface="Arial" panose="020B0604020202020204" pitchFamily="34" charset="0"/>
        <a:buChar char="​"/>
        <a:defRPr lang="en-US" sz="4400" kern="1200" baseline="0" smtClean="0">
          <a:solidFill>
            <a:srgbClr val="1E3250"/>
          </a:solidFill>
          <a:latin typeface="+mn-lt"/>
          <a:ea typeface="+mn-ea"/>
          <a:cs typeface="+mn-cs"/>
          <a:sym typeface="+mn-lt"/>
        </a:defRPr>
      </a:lvl7pPr>
      <a:lvl8pPr marL="0" indent="0" algn="l" defTabSz="914400" rtl="0" eaLnBrk="1" latinLnBrk="0" hangingPunct="1">
        <a:lnSpc>
          <a:spcPct val="90000"/>
        </a:lnSpc>
        <a:spcBef>
          <a:spcPts val="900"/>
        </a:spcBef>
        <a:spcAft>
          <a:spcPts val="0"/>
        </a:spcAft>
        <a:buClr>
          <a:srgbClr val="699BC6"/>
        </a:buClr>
        <a:buFont typeface="Arial" panose="020B0604020202020204" pitchFamily="34" charset="0"/>
        <a:buChar char="​"/>
        <a:defRPr lang="en-US" sz="5400" b="1" kern="1200" baseline="0" smtClean="0">
          <a:solidFill>
            <a:schemeClr val="accent1"/>
          </a:solidFill>
          <a:latin typeface="+mn-lt"/>
          <a:ea typeface="+mn-ea"/>
          <a:cs typeface="+mn-cs"/>
          <a:sym typeface="+mn-lt"/>
        </a:defRPr>
      </a:lvl8pPr>
      <a:lvl9pPr marL="0" indent="0" algn="l" defTabSz="914400" rtl="0" eaLnBrk="1" latinLnBrk="0" hangingPunct="1">
        <a:lnSpc>
          <a:spcPct val="100000"/>
        </a:lnSpc>
        <a:spcBef>
          <a:spcPts val="0"/>
        </a:spcBef>
        <a:spcAft>
          <a:spcPts val="900"/>
        </a:spcAft>
        <a:buClr>
          <a:srgbClr val="699BC6"/>
        </a:buClr>
        <a:buFont typeface="Arial" panose="020B0604020202020204" pitchFamily="34" charset="0"/>
        <a:buChar char="​"/>
        <a:defRPr lang="en-US" sz="2400" b="1" kern="1200" baseline="0" dirty="0">
          <a:solidFill>
            <a:schemeClr val="accent1"/>
          </a:solidFill>
          <a:latin typeface="+mn-lt"/>
          <a:ea typeface="+mn-ea"/>
          <a:cs typeface="+mn-cs"/>
          <a:sym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311" userDrawn="1">
          <p15:clr>
            <a:srgbClr val="F26B43"/>
          </p15:clr>
        </p15:guide>
        <p15:guide id="2" pos="396" userDrawn="1">
          <p15:clr>
            <a:srgbClr val="F26B43"/>
          </p15:clr>
        </p15:guide>
        <p15:guide id="3" pos="7284" userDrawn="1">
          <p15:clr>
            <a:srgbClr val="F26B43"/>
          </p15:clr>
        </p15:guide>
        <p15:guide id="4" orient="horz" pos="38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85.bin"/><Relationship Id="rId2" Type="http://schemas.openxmlformats.org/officeDocument/2006/relationships/slideLayout" Target="../slideLayouts/slideLayout47.xml"/><Relationship Id="rId1" Type="http://schemas.openxmlformats.org/officeDocument/2006/relationships/tags" Target="../tags/tag148.xml"/><Relationship Id="rId5" Type="http://schemas.openxmlformats.org/officeDocument/2006/relationships/image" Target="../media/image20.png"/><Relationship Id="rId4" Type="http://schemas.openxmlformats.org/officeDocument/2006/relationships/image" Target="../media/image19.emf"/></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85.bin"/><Relationship Id="rId2" Type="http://schemas.openxmlformats.org/officeDocument/2006/relationships/slideLayout" Target="../slideLayouts/slideLayout47.xml"/><Relationship Id="rId1" Type="http://schemas.openxmlformats.org/officeDocument/2006/relationships/tags" Target="../tags/tag149.xml"/><Relationship Id="rId5" Type="http://schemas.openxmlformats.org/officeDocument/2006/relationships/image" Target="../media/image20.png"/><Relationship Id="rId4" Type="http://schemas.openxmlformats.org/officeDocument/2006/relationships/image" Target="../media/image19.e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615EE556-1D51-4129-9E85-3AB6C4AFE5DD}"/>
              </a:ext>
            </a:extLst>
          </p:cNvPr>
          <p:cNvGraphicFramePr>
            <a:graphicFrameLocks noChangeAspect="1"/>
          </p:cNvGraphicFramePr>
          <p:nvPr>
            <p:custDataLst>
              <p:tags r:id="rId1"/>
            </p:custDataLst>
            <p:extLst>
              <p:ext uri="{D42A27DB-BD31-4B8C-83A1-F6EECF244321}">
                <p14:modId xmlns:p14="http://schemas.microsoft.com/office/powerpoint/2010/main" val="23956373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8" name="Object 7" hidden="1">
                        <a:extLst>
                          <a:ext uri="{FF2B5EF4-FFF2-40B4-BE49-F238E27FC236}">
                            <a16:creationId xmlns:a16="http://schemas.microsoft.com/office/drawing/2014/main" id="{615EE556-1D51-4129-9E85-3AB6C4AFE5D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29130D9-A1BA-483A-A0F2-84C1A295F1DD}"/>
              </a:ext>
            </a:extLst>
          </p:cNvPr>
          <p:cNvSpPr>
            <a:spLocks noGrp="1"/>
          </p:cNvSpPr>
          <p:nvPr>
            <p:ph type="title"/>
          </p:nvPr>
        </p:nvSpPr>
        <p:spPr>
          <a:xfrm>
            <a:off x="575094" y="691755"/>
            <a:ext cx="11172406" cy="369332"/>
          </a:xfrm>
        </p:spPr>
        <p:txBody>
          <a:bodyPr vert="horz"/>
          <a:lstStyle/>
          <a:p>
            <a:r>
              <a:rPr lang="en-US" sz="2000" dirty="0"/>
              <a:t>CEO statement template</a:t>
            </a:r>
          </a:p>
        </p:txBody>
      </p:sp>
      <p:sp>
        <p:nvSpPr>
          <p:cNvPr id="3" name="TextBox 2">
            <a:extLst>
              <a:ext uri="{FF2B5EF4-FFF2-40B4-BE49-F238E27FC236}">
                <a16:creationId xmlns:a16="http://schemas.microsoft.com/office/drawing/2014/main" id="{05754A50-6A31-4ABB-AEBA-B17B5ACBED38}"/>
              </a:ext>
            </a:extLst>
          </p:cNvPr>
          <p:cNvSpPr txBox="1"/>
          <p:nvPr/>
        </p:nvSpPr>
        <p:spPr>
          <a:xfrm>
            <a:off x="575093" y="1343318"/>
            <a:ext cx="11172405" cy="220115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400" dirty="0">
              <a:solidFill>
                <a:srgbClr val="1E3250"/>
              </a:solidFill>
            </a:endParaRPr>
          </a:p>
          <a:p>
            <a:r>
              <a:rPr lang="en-US" sz="1400" b="0" i="0" dirty="0">
                <a:solidFill>
                  <a:srgbClr val="1E3250"/>
                </a:solidFill>
                <a:effectLst/>
                <a:latin typeface="Roboto" panose="02000000000000000000" pitchFamily="2" charset="0"/>
              </a:rPr>
              <a:t>To our stakeholders, </a:t>
            </a:r>
          </a:p>
          <a:p>
            <a:endParaRPr lang="en-US" sz="1400" dirty="0">
              <a:solidFill>
                <a:srgbClr val="1E3250"/>
              </a:solidFill>
              <a:latin typeface="Roboto" panose="02000000000000000000" pitchFamily="2" charset="0"/>
            </a:endParaRPr>
          </a:p>
          <a:p>
            <a:r>
              <a:rPr lang="en-US" sz="1400" b="0" i="0" dirty="0">
                <a:solidFill>
                  <a:srgbClr val="1E3250"/>
                </a:solidFill>
                <a:effectLst/>
                <a:latin typeface="Roboto" panose="02000000000000000000" pitchFamily="2" charset="0"/>
              </a:rPr>
              <a:t>I am pleased to reconfirm our support of the Ten Principles of the United Nations Global Compact in the areas of Human Rights, Labour, Environment, and Anti-Corruption. </a:t>
            </a:r>
          </a:p>
          <a:p>
            <a:endParaRPr lang="en-US" sz="1400" dirty="0">
              <a:solidFill>
                <a:srgbClr val="1E3250"/>
              </a:solidFill>
              <a:latin typeface="Roboto" panose="02000000000000000000" pitchFamily="2" charset="0"/>
            </a:endParaRPr>
          </a:p>
          <a:p>
            <a:r>
              <a:rPr lang="en-US" sz="1400" b="0" i="0" dirty="0">
                <a:solidFill>
                  <a:srgbClr val="1E3250"/>
                </a:solidFill>
                <a:effectLst/>
                <a:latin typeface="Roboto" panose="02000000000000000000" pitchFamily="2" charset="0"/>
              </a:rPr>
              <a:t>In this annual Communication on Progress we disclose our continuous efforts to integrate the Ten Principles into our business strategy, culture, and daily operations, and contribute to United Nations goals, particularly in the Sustainable Development Goals. </a:t>
            </a:r>
          </a:p>
          <a:p>
            <a:endParaRPr lang="en-US" sz="1400" dirty="0">
              <a:solidFill>
                <a:srgbClr val="1E3250"/>
              </a:solidFill>
              <a:latin typeface="Roboto" panose="02000000000000000000" pitchFamily="2" charset="0"/>
            </a:endParaRPr>
          </a:p>
          <a:p>
            <a:r>
              <a:rPr lang="en-US" sz="1400" b="0" i="0" dirty="0">
                <a:solidFill>
                  <a:srgbClr val="1E3250"/>
                </a:solidFill>
                <a:effectLst/>
                <a:latin typeface="Roboto" panose="02000000000000000000" pitchFamily="2" charset="0"/>
              </a:rPr>
              <a:t>Sincerely yours,</a:t>
            </a:r>
            <a:endParaRPr lang="en-US" sz="1400" dirty="0">
              <a:solidFill>
                <a:srgbClr val="1E3250"/>
              </a:solidFill>
            </a:endParaRPr>
          </a:p>
        </p:txBody>
      </p:sp>
      <p:sp>
        <p:nvSpPr>
          <p:cNvPr id="5" name="TextBox 4">
            <a:extLst>
              <a:ext uri="{FF2B5EF4-FFF2-40B4-BE49-F238E27FC236}">
                <a16:creationId xmlns:a16="http://schemas.microsoft.com/office/drawing/2014/main" id="{A00407ED-8E9A-4445-AC78-C359C2071883}"/>
              </a:ext>
            </a:extLst>
          </p:cNvPr>
          <p:cNvSpPr txBox="1"/>
          <p:nvPr/>
        </p:nvSpPr>
        <p:spPr>
          <a:xfrm>
            <a:off x="575093" y="4105373"/>
            <a:ext cx="11172405"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sz="1400" dirty="0">
                <a:solidFill>
                  <a:srgbClr val="1E3250"/>
                </a:solidFill>
              </a:rPr>
              <a:t>CEO's/ Highest executive name: </a:t>
            </a:r>
          </a:p>
          <a:p>
            <a:endParaRPr lang="en-US" sz="1400" dirty="0">
              <a:solidFill>
                <a:srgbClr val="1E3250"/>
              </a:solidFill>
            </a:endParaRPr>
          </a:p>
          <a:p>
            <a:r>
              <a:rPr lang="en-US" sz="1400" dirty="0">
                <a:solidFill>
                  <a:srgbClr val="1E3250"/>
                </a:solidFill>
              </a:rPr>
              <a:t>CEO's/ Highest executive full title: </a:t>
            </a:r>
          </a:p>
          <a:p>
            <a:endParaRPr lang="en-US" sz="1400" dirty="0">
              <a:solidFill>
                <a:srgbClr val="1E3250"/>
              </a:solidFill>
            </a:endParaRPr>
          </a:p>
          <a:p>
            <a:r>
              <a:rPr lang="en-US" sz="1400" dirty="0">
                <a:solidFill>
                  <a:srgbClr val="1E3250"/>
                </a:solidFill>
              </a:rPr>
              <a:t>If applicable, form completed on behalf of highest executive by: </a:t>
            </a:r>
          </a:p>
          <a:p>
            <a:endParaRPr lang="en-US" sz="1400" dirty="0">
              <a:solidFill>
                <a:srgbClr val="1E3250"/>
              </a:solidFill>
            </a:endParaRPr>
          </a:p>
          <a:p>
            <a:r>
              <a:rPr lang="en-US" sz="1400" dirty="0">
                <a:solidFill>
                  <a:srgbClr val="1E3250"/>
                </a:solidFill>
              </a:rPr>
              <a:t>By checking here, I affirm I have received permission to sign on behalf of the CEO or highest-ranking official</a:t>
            </a:r>
          </a:p>
        </p:txBody>
      </p:sp>
      <p:pic>
        <p:nvPicPr>
          <p:cNvPr id="9" name="Picture 8">
            <a:extLst>
              <a:ext uri="{FF2B5EF4-FFF2-40B4-BE49-F238E27FC236}">
                <a16:creationId xmlns:a16="http://schemas.microsoft.com/office/drawing/2014/main" id="{820CF91B-C847-C7AF-0CFE-B50CEDD608B8}"/>
              </a:ext>
            </a:extLst>
          </p:cNvPr>
          <p:cNvPicPr>
            <a:picLocks noChangeAspect="1"/>
          </p:cNvPicPr>
          <p:nvPr/>
        </p:nvPicPr>
        <p:blipFill>
          <a:blip r:embed="rId5"/>
          <a:stretch>
            <a:fillRect/>
          </a:stretch>
        </p:blipFill>
        <p:spPr>
          <a:xfrm>
            <a:off x="8701296" y="5261537"/>
            <a:ext cx="1028844" cy="638264"/>
          </a:xfrm>
          <a:prstGeom prst="rect">
            <a:avLst/>
          </a:prstGeom>
        </p:spPr>
      </p:pic>
    </p:spTree>
    <p:extLst>
      <p:ext uri="{BB962C8B-B14F-4D97-AF65-F5344CB8AC3E}">
        <p14:creationId xmlns:p14="http://schemas.microsoft.com/office/powerpoint/2010/main" val="96559790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ct 7" hidden="1">
            <a:extLst>
              <a:ext uri="{FF2B5EF4-FFF2-40B4-BE49-F238E27FC236}">
                <a16:creationId xmlns:a16="http://schemas.microsoft.com/office/drawing/2014/main" id="{615EE556-1D51-4129-9E85-3AB6C4AFE5D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3" imgW="404" imgH="405" progId="TCLayout.ActiveDocument.1">
                  <p:embed/>
                </p:oleObj>
              </mc:Choice>
              <mc:Fallback>
                <p:oleObj name="think-cell Slide" r:id="rId3" imgW="404" imgH="405" progId="TCLayout.ActiveDocument.1">
                  <p:embed/>
                  <p:pic>
                    <p:nvPicPr>
                      <p:cNvPr id="8" name="Object 7" hidden="1">
                        <a:extLst>
                          <a:ext uri="{FF2B5EF4-FFF2-40B4-BE49-F238E27FC236}">
                            <a16:creationId xmlns:a16="http://schemas.microsoft.com/office/drawing/2014/main" id="{615EE556-1D51-4129-9E85-3AB6C4AFE5DD}"/>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C29130D9-A1BA-483A-A0F2-84C1A295F1DD}"/>
              </a:ext>
            </a:extLst>
          </p:cNvPr>
          <p:cNvSpPr>
            <a:spLocks noGrp="1"/>
          </p:cNvSpPr>
          <p:nvPr>
            <p:ph type="title"/>
          </p:nvPr>
        </p:nvSpPr>
        <p:spPr>
          <a:xfrm>
            <a:off x="575094" y="691755"/>
            <a:ext cx="11172406" cy="369332"/>
          </a:xfrm>
        </p:spPr>
        <p:txBody>
          <a:bodyPr vert="horz"/>
          <a:lstStyle/>
          <a:p>
            <a:r>
              <a:rPr lang="es-ES" sz="2000" dirty="0"/>
              <a:t>Declaración del/de la Director/a General</a:t>
            </a:r>
            <a:endParaRPr lang="en-US" sz="2000" dirty="0"/>
          </a:p>
        </p:txBody>
      </p:sp>
      <p:sp>
        <p:nvSpPr>
          <p:cNvPr id="3" name="TextBox 2">
            <a:extLst>
              <a:ext uri="{FF2B5EF4-FFF2-40B4-BE49-F238E27FC236}">
                <a16:creationId xmlns:a16="http://schemas.microsoft.com/office/drawing/2014/main" id="{05754A50-6A31-4ABB-AEBA-B17B5ACBED38}"/>
              </a:ext>
            </a:extLst>
          </p:cNvPr>
          <p:cNvSpPr txBox="1"/>
          <p:nvPr/>
        </p:nvSpPr>
        <p:spPr>
          <a:xfrm>
            <a:off x="575093" y="1343318"/>
            <a:ext cx="11172405" cy="2201159"/>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rtl="0">
              <a:spcBef>
                <a:spcPts val="0"/>
              </a:spcBef>
              <a:spcAft>
                <a:spcPts val="0"/>
              </a:spcAft>
              <a:buNone/>
            </a:pPr>
            <a:r>
              <a:rPr lang="es-ES" sz="1400" dirty="0">
                <a:solidFill>
                  <a:srgbClr val="1E3250"/>
                </a:solidFill>
                <a:latin typeface="Arial"/>
                <a:ea typeface="Arial"/>
                <a:cs typeface="Arial"/>
                <a:sym typeface="Arial"/>
              </a:rPr>
              <a:t>XX/XX/XXXX</a:t>
            </a:r>
          </a:p>
          <a:p>
            <a:pPr marL="0" marR="0" lvl="0" indent="0" algn="l" rtl="0">
              <a:spcBef>
                <a:spcPts val="0"/>
              </a:spcBef>
              <a:spcAft>
                <a:spcPts val="0"/>
              </a:spcAft>
              <a:buNone/>
            </a:pPr>
            <a:endParaRPr lang="es-ES" sz="1400" dirty="0">
              <a:solidFill>
                <a:srgbClr val="1E3250"/>
              </a:solidFill>
              <a:latin typeface="Arial"/>
              <a:ea typeface="Arial"/>
              <a:cs typeface="Arial"/>
              <a:sym typeface="Arial"/>
            </a:endParaRPr>
          </a:p>
          <a:p>
            <a:pPr marL="0" marR="0" lvl="0" indent="0" algn="l" rtl="0">
              <a:spcBef>
                <a:spcPts val="0"/>
              </a:spcBef>
              <a:spcAft>
                <a:spcPts val="0"/>
              </a:spcAft>
              <a:buNone/>
            </a:pPr>
            <a:r>
              <a:rPr lang="es-ES" sz="1400" b="1" dirty="0">
                <a:solidFill>
                  <a:srgbClr val="1E3250"/>
                </a:solidFill>
                <a:latin typeface="Arial"/>
                <a:ea typeface="Arial"/>
                <a:cs typeface="Arial"/>
                <a:sym typeface="Arial"/>
              </a:rPr>
              <a:t>A nuestros grupos de interés,</a:t>
            </a:r>
          </a:p>
          <a:p>
            <a:pPr marL="0" marR="0" lvl="0" indent="0" algn="l" rtl="0">
              <a:spcBef>
                <a:spcPts val="0"/>
              </a:spcBef>
              <a:spcAft>
                <a:spcPts val="0"/>
              </a:spcAft>
              <a:buNone/>
            </a:pPr>
            <a:endParaRPr lang="es-ES" sz="1400" b="1" dirty="0">
              <a:solidFill>
                <a:srgbClr val="1E3250"/>
              </a:solidFill>
              <a:latin typeface="Arial"/>
              <a:ea typeface="Arial"/>
              <a:cs typeface="Arial"/>
              <a:sym typeface="Arial"/>
            </a:endParaRPr>
          </a:p>
          <a:p>
            <a:pPr marL="0" marR="0" lvl="0" indent="0" algn="l" rtl="0">
              <a:spcBef>
                <a:spcPts val="0"/>
              </a:spcBef>
              <a:spcAft>
                <a:spcPts val="0"/>
              </a:spcAft>
              <a:buNone/>
            </a:pPr>
            <a:r>
              <a:rPr lang="es-ES" sz="1400" b="1" dirty="0">
                <a:solidFill>
                  <a:srgbClr val="1E3250"/>
                </a:solidFill>
                <a:latin typeface="Arial"/>
                <a:ea typeface="Arial"/>
                <a:cs typeface="Arial"/>
                <a:sym typeface="Arial"/>
              </a:rPr>
              <a:t>Me complace reafirmar nuestro apoyo a los Diez Principios del Pacto Global de las Naciones Unidas en las áreas de Derechos Humanos, Estándares Laborales, Medio Ambiente y Lucha contra la Corrupción.</a:t>
            </a:r>
          </a:p>
          <a:p>
            <a:pPr marL="0" marR="0" lvl="0" indent="0" algn="l" rtl="0">
              <a:spcBef>
                <a:spcPts val="0"/>
              </a:spcBef>
              <a:spcAft>
                <a:spcPts val="0"/>
              </a:spcAft>
              <a:buNone/>
            </a:pPr>
            <a:endParaRPr lang="es-ES" sz="1400" b="1" dirty="0">
              <a:solidFill>
                <a:srgbClr val="1E3250"/>
              </a:solidFill>
              <a:latin typeface="Arial"/>
              <a:ea typeface="Arial"/>
              <a:cs typeface="Arial"/>
              <a:sym typeface="Arial"/>
            </a:endParaRPr>
          </a:p>
          <a:p>
            <a:pPr marL="0" marR="0" lvl="0" indent="0" algn="l" rtl="0">
              <a:spcBef>
                <a:spcPts val="0"/>
              </a:spcBef>
              <a:spcAft>
                <a:spcPts val="0"/>
              </a:spcAft>
              <a:buNone/>
            </a:pPr>
            <a:r>
              <a:rPr lang="es-ES" sz="1400" b="1" dirty="0">
                <a:solidFill>
                  <a:srgbClr val="1E3250"/>
                </a:solidFill>
                <a:latin typeface="Arial"/>
                <a:ea typeface="Arial"/>
                <a:cs typeface="Arial"/>
                <a:sym typeface="Arial"/>
              </a:rPr>
              <a:t>En esta Comunicación de Progreso/ Informe de Progreso anual divulgamos nuestros esfuerzos continuos por integrar los Diez Principios en nuestra estrategia empresarial, cultura y operaciones diarias, y por contribuir a los objetivos de las Naciones Unidas, en particular por lo que respecta a los Objetivos de Desarrollo Sostenible. </a:t>
            </a:r>
          </a:p>
          <a:p>
            <a:pPr marL="0" marR="0" lvl="0" indent="0" algn="l" rtl="0">
              <a:spcBef>
                <a:spcPts val="0"/>
              </a:spcBef>
              <a:spcAft>
                <a:spcPts val="0"/>
              </a:spcAft>
              <a:buNone/>
            </a:pPr>
            <a:endParaRPr lang="es-ES" sz="1400" b="1" dirty="0">
              <a:solidFill>
                <a:srgbClr val="1E3250"/>
              </a:solidFill>
              <a:latin typeface="Arial"/>
              <a:ea typeface="Arial"/>
              <a:cs typeface="Arial"/>
              <a:sym typeface="Arial"/>
            </a:endParaRPr>
          </a:p>
          <a:p>
            <a:pPr marL="0" marR="0" lvl="0" indent="0" algn="l" rtl="0">
              <a:spcBef>
                <a:spcPts val="0"/>
              </a:spcBef>
              <a:spcAft>
                <a:spcPts val="0"/>
              </a:spcAft>
              <a:buNone/>
            </a:pPr>
            <a:r>
              <a:rPr lang="es-ES" sz="1400" dirty="0">
                <a:solidFill>
                  <a:srgbClr val="1E3250"/>
                </a:solidFill>
                <a:latin typeface="Arial"/>
                <a:ea typeface="Arial"/>
                <a:cs typeface="Arial"/>
                <a:sym typeface="Arial"/>
              </a:rPr>
              <a:t>Atentamente, </a:t>
            </a:r>
          </a:p>
        </p:txBody>
      </p:sp>
      <p:sp>
        <p:nvSpPr>
          <p:cNvPr id="5" name="TextBox 4">
            <a:extLst>
              <a:ext uri="{FF2B5EF4-FFF2-40B4-BE49-F238E27FC236}">
                <a16:creationId xmlns:a16="http://schemas.microsoft.com/office/drawing/2014/main" id="{A00407ED-8E9A-4445-AC78-C359C2071883}"/>
              </a:ext>
            </a:extLst>
          </p:cNvPr>
          <p:cNvSpPr txBox="1"/>
          <p:nvPr/>
        </p:nvSpPr>
        <p:spPr>
          <a:xfrm>
            <a:off x="575093" y="4105373"/>
            <a:ext cx="11172405" cy="9144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marR="0" lvl="0" indent="0" algn="l" rtl="0">
              <a:spcBef>
                <a:spcPts val="0"/>
              </a:spcBef>
              <a:spcAft>
                <a:spcPts val="0"/>
              </a:spcAft>
              <a:buNone/>
            </a:pPr>
            <a:r>
              <a:rPr lang="es-ES" sz="1400" dirty="0">
                <a:solidFill>
                  <a:srgbClr val="1E3250"/>
                </a:solidFill>
                <a:latin typeface="Arial"/>
                <a:ea typeface="Arial"/>
                <a:cs typeface="Arial"/>
                <a:sym typeface="Arial"/>
              </a:rPr>
              <a:t>Nombre del/de la Director/a General o del/de la ejecutivo/a de mayor rango jerárquico: </a:t>
            </a:r>
          </a:p>
          <a:p>
            <a:pPr marL="0" marR="0" lvl="0" indent="0" algn="l" rtl="0">
              <a:spcBef>
                <a:spcPts val="0"/>
              </a:spcBef>
              <a:spcAft>
                <a:spcPts val="0"/>
              </a:spcAft>
              <a:buNone/>
            </a:pPr>
            <a:endParaRPr lang="es-ES" sz="1400" dirty="0">
              <a:solidFill>
                <a:srgbClr val="1E3250"/>
              </a:solidFill>
              <a:latin typeface="Arial"/>
              <a:ea typeface="Arial"/>
              <a:cs typeface="Arial"/>
              <a:sym typeface="Arial"/>
            </a:endParaRPr>
          </a:p>
          <a:p>
            <a:pPr marL="0" marR="0" lvl="0" indent="0" algn="l" rtl="0">
              <a:spcBef>
                <a:spcPts val="0"/>
              </a:spcBef>
              <a:spcAft>
                <a:spcPts val="0"/>
              </a:spcAft>
              <a:buNone/>
            </a:pPr>
            <a:r>
              <a:rPr lang="es-ES" sz="1400" dirty="0">
                <a:solidFill>
                  <a:srgbClr val="1E3250"/>
                </a:solidFill>
                <a:latin typeface="Arial"/>
                <a:ea typeface="Arial"/>
                <a:cs typeface="Arial"/>
                <a:sym typeface="Arial"/>
              </a:rPr>
              <a:t>Cargo del/de la Director/a General o del/de la ejecutivo/a de mayor nivel jerárquico: </a:t>
            </a:r>
          </a:p>
          <a:p>
            <a:pPr marL="0" marR="0" lvl="0" indent="0" algn="l" rtl="0">
              <a:spcBef>
                <a:spcPts val="0"/>
              </a:spcBef>
              <a:spcAft>
                <a:spcPts val="0"/>
              </a:spcAft>
              <a:buNone/>
            </a:pPr>
            <a:endParaRPr lang="es-ES" sz="1400" dirty="0">
              <a:solidFill>
                <a:srgbClr val="1E3250"/>
              </a:solidFill>
              <a:latin typeface="Arial"/>
              <a:ea typeface="Arial"/>
              <a:cs typeface="Arial"/>
              <a:sym typeface="Arial"/>
            </a:endParaRPr>
          </a:p>
          <a:p>
            <a:pPr marL="0" marR="0" lvl="0" indent="0" algn="l" rtl="0">
              <a:spcBef>
                <a:spcPts val="0"/>
              </a:spcBef>
              <a:spcAft>
                <a:spcPts val="0"/>
              </a:spcAft>
              <a:buNone/>
            </a:pPr>
            <a:r>
              <a:rPr lang="es-ES" sz="1400" dirty="0">
                <a:solidFill>
                  <a:srgbClr val="1E3250"/>
                </a:solidFill>
                <a:latin typeface="Arial"/>
                <a:ea typeface="Arial"/>
                <a:cs typeface="Arial"/>
                <a:sym typeface="Arial"/>
              </a:rPr>
              <a:t>Nombre de empresa: </a:t>
            </a:r>
          </a:p>
          <a:p>
            <a:endParaRPr lang="en-US" sz="1400" dirty="0">
              <a:solidFill>
                <a:srgbClr val="1E3250"/>
              </a:solidFill>
            </a:endParaRPr>
          </a:p>
          <a:p>
            <a:pPr marL="0" marR="0" lvl="0" indent="0" algn="l" rtl="0">
              <a:spcBef>
                <a:spcPts val="0"/>
              </a:spcBef>
              <a:spcAft>
                <a:spcPts val="0"/>
              </a:spcAft>
              <a:buNone/>
            </a:pPr>
            <a:r>
              <a:rPr lang="es-ES" sz="1400" dirty="0">
                <a:solidFill>
                  <a:srgbClr val="1E3250"/>
                </a:solidFill>
                <a:latin typeface="Arial"/>
                <a:ea typeface="Arial"/>
                <a:cs typeface="Arial"/>
                <a:sym typeface="Arial"/>
              </a:rPr>
              <a:t>Si corresponde, </a:t>
            </a:r>
            <a:r>
              <a:rPr lang="es-ES" sz="1400">
                <a:solidFill>
                  <a:srgbClr val="1E3250"/>
                </a:solidFill>
                <a:latin typeface="Arial"/>
                <a:ea typeface="Arial"/>
                <a:cs typeface="Arial"/>
                <a:sym typeface="Arial"/>
              </a:rPr>
              <a:t>formulario completado </a:t>
            </a:r>
            <a:r>
              <a:rPr lang="es-ES" sz="1400" dirty="0">
                <a:solidFill>
                  <a:srgbClr val="1E3250"/>
                </a:solidFill>
                <a:latin typeface="Arial"/>
                <a:ea typeface="Arial"/>
                <a:cs typeface="Arial"/>
                <a:sym typeface="Arial"/>
              </a:rPr>
              <a:t>en nombre del/de la ejecutivo/a de mayor rango jerárquico: </a:t>
            </a:r>
          </a:p>
          <a:p>
            <a:pPr marL="0" marR="0" lvl="0" indent="0" algn="l" rtl="0">
              <a:spcBef>
                <a:spcPts val="0"/>
              </a:spcBef>
              <a:spcAft>
                <a:spcPts val="0"/>
              </a:spcAft>
              <a:buNone/>
            </a:pPr>
            <a:endParaRPr lang="es-ES" sz="1400" dirty="0">
              <a:solidFill>
                <a:srgbClr val="1E3250"/>
              </a:solidFill>
              <a:latin typeface="Arial"/>
              <a:ea typeface="Arial"/>
              <a:cs typeface="Arial"/>
              <a:sym typeface="Arial"/>
            </a:endParaRPr>
          </a:p>
          <a:p>
            <a:pPr marL="0" marR="0" lvl="0" indent="0" algn="l" rtl="0">
              <a:spcBef>
                <a:spcPts val="0"/>
              </a:spcBef>
              <a:spcAft>
                <a:spcPts val="0"/>
              </a:spcAft>
              <a:buNone/>
            </a:pPr>
            <a:r>
              <a:rPr lang="es-ES" sz="1400" dirty="0">
                <a:solidFill>
                  <a:srgbClr val="1E3250"/>
                </a:solidFill>
                <a:latin typeface="Arial"/>
                <a:ea typeface="Arial"/>
                <a:cs typeface="Arial"/>
                <a:sym typeface="Arial"/>
              </a:rPr>
              <a:t>Al marcar esta casilla confirmo que tengo autorización para firmar en nombre del/de la Director/a General o del/de la ejecutivo/a de mayor rango jerárquico</a:t>
            </a:r>
          </a:p>
        </p:txBody>
      </p:sp>
      <p:pic>
        <p:nvPicPr>
          <p:cNvPr id="9" name="Picture 8">
            <a:extLst>
              <a:ext uri="{FF2B5EF4-FFF2-40B4-BE49-F238E27FC236}">
                <a16:creationId xmlns:a16="http://schemas.microsoft.com/office/drawing/2014/main" id="{820CF91B-C847-C7AF-0CFE-B50CEDD608B8}"/>
              </a:ext>
            </a:extLst>
          </p:cNvPr>
          <p:cNvPicPr>
            <a:picLocks noChangeAspect="1"/>
          </p:cNvPicPr>
          <p:nvPr/>
        </p:nvPicPr>
        <p:blipFill>
          <a:blip r:embed="rId5"/>
          <a:stretch>
            <a:fillRect/>
          </a:stretch>
        </p:blipFill>
        <p:spPr>
          <a:xfrm>
            <a:off x="8701296" y="5261537"/>
            <a:ext cx="1028844" cy="638264"/>
          </a:xfrm>
          <a:prstGeom prst="rect">
            <a:avLst/>
          </a:prstGeom>
        </p:spPr>
      </p:pic>
    </p:spTree>
    <p:extLst>
      <p:ext uri="{BB962C8B-B14F-4D97-AF65-F5344CB8AC3E}">
        <p14:creationId xmlns:p14="http://schemas.microsoft.com/office/powerpoint/2010/main" val="405860360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4188&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m/%#d/%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1&quot;/&gt;&lt;m_eweekdayFirstOfWorkweek val=&quot;2&quot;/&gt;&lt;m_eweekdayFirstOfWeekend val=&quot;7&quot;/&gt;&lt;/CPresentation&gt;&lt;/root&gt;"/>
  <p:tag name="EE4P_LANGUAGE_ID" val="1033"/>
  <p:tag name="EE4P_STYLE_ID" val="3yrOgjEX"/>
  <p:tag name="EE4P_STYLE_NAME" val="United Nations Global Compact Grid 16:9"/>
  <p:tag name="EE4P_MASTERWIZARD_MARGINS" val="0"/>
  <p:tag name="EE4P_AGENDAWIZARD" val="&lt;ee4p&gt;&lt;layouts&gt;&lt;layout name=&quot;Section Header&quot; id=&quot;227_1-1&quot;&gt;&lt;standard&gt;&lt;textframe horizontalAnchor=&quot;1&quot; marginBottom=&quot;0&quot; marginLeft=&quot;0&quot; marginRight=&quot;0&quot; marginTop=&quot;0&quot; orientation=&quot;1&quot; verticalAnchor=&quot;1&quot; /&gt;&lt;font name=&quot;FlamaBook&quot; bold=&quot;0&quot; italic=&quot;0&quot; color=&quot;#ffffff&quot; /&gt;&lt;paragraphformat firstLineIndent=&quot;0&quot; leftIndent=&quot;0&quot; rightIndent=&quot;0&quot; lineRuleBefore=&quot;&quot; lineRuleWithin=&quot;&quot; lineRuleAfter=&quot;&quot; spaceBefore=&quot;&quot; spaceWithin=&quot;&quot; spaceAfter=&quot;&quot; /&gt;&lt;fill visible=&quot;0&quot; /&gt;&lt;line visible=&quot;0&quot; /&gt;&lt;bulletformat visible=&quot;0&quot; /&gt;&lt;/standard&gt;&lt;agenda name=&quot;&quot; title=&quot;&quot; subtitle=&quot;&quot; sizingModeId=&quot;1&quot; fontSize=&quot;24&quot; fontSizeAuto=&quot;1&quot; startTime=&quot;540&quot; timeFormatId=&quot;1&quot; startItemNo=&quot;1&quot; createSingleAgendaSlide=&quot;1&quot; createSeparatingSlides=&quot;1&quot; createBackupSlide=&quot;1&quot; /&gt;&lt;columns&gt;&lt;column field=&quot;itemno&quot; label=&quot;No.&quot; checked=&quot;0&quot; leftSpacing=&quot;0&quot; rightSpacing=&quot;0&quot; dock=&quot;1&quot; fixedWidth=&quot;51.87527&quot; /&gt;&lt;column field=&quot;topic&quot; label=&quot;Topic&quot; leftSpacing=&quot;0&quot; rightDistribute=&quot;1&quot; dock=&quot;1&quot; /&gt;&lt;column field=&quot;responsible&quot; label=&quot;Responsible&quot; visible=&quot;0&quot; checked=&quot;0&quot; leftSpacing=&quot;10&quot; rightDistribute=&quot;1&quot; dock=&quot;1&quot; /&gt;&lt;column field=&quot;freecolumn&quot; label=&quot;&quot; visible=&quot;0&quot; checked=&quot;0&quot; leftSpacing=&quot;10&quot; rightDistribute=&quot;1&quot; dock=&quot;1&quot; /&gt;&lt;column field=&quot;timeslot&quot; label=&quot;Time Slot&quot; visible=&quot;1&quot; checked=&quot;0&quot; leftSpacing=&quot;34&quot; rightSpacing=&quot;0&quot; dock=&quot;2&quot; /&gt;&lt;column field=&quot;pageno&quot; label=&quot;Page No.&quot; visible=&quot;0&quot; checked=&quot;0&quot; leftSpacing=&quot;34&quot; rightSpacing=&quot;0&quot; dock=&quot;2&quot; /&gt;&lt;/columns&gt;&lt;position left=&quot;395.4111&quot; top=&quot;116.9109&quot; width=&quot;515.0769&quot; height=&quot;345.2203&quot; /&gt;&lt;!--&#10;      &lt;subtitle&gt;&#10;      &#10;        &lt;position left=&quot;197.597&quot; top=&quot;369.3848&quot; width=&quot;123.634&quot; height=&quot;115.6044&quot; autoshape=&quot;1&quot; rotation=&quot;0&quot; /&gt;&#10;        &lt;line visible=&quot;1&quot; weight=&quot;0.75&quot; style=&quot;1&quot; dashStyle=&quot;1&quot; foreColor=&quot;14&quot; /&gt;&#10;        &lt;fill visible=&quot;0&quot; /&gt;&#10;        &lt;textframe horizontalAnchor=&quot;1&quot; verticalAnchor=&quot;1&quot; orientation=&quot;1&quot; wordWrap=&quot;1&quot; autoSize=&quot;0&quot; marginLeft=&quot;8.503937&quot; marginRight=&quot;0&quot; marginTop=&quot;14.17323&quot; marginBottom=&quot;0&quot; /&gt;&#10;        &lt;paragraphformat alignment=&quot;1&quot; lineRuleBefore=&quot;0&quot; lineRuleWithin=&quot;1&quot; lineRuleAfter=&quot;0&quot; spaceBefore=&quot;0&quot; spaceWithin=&quot;0.95&quot; spaceAfter=&quot;0&quot; /&gt;&#10;        &lt;font name=&quot;Trebuchet MS&quot; size=&quot;10&quot; bold=&quot;0&quot; italic=&quot;0&quot; underlineStyle=&quot;0&quot; color=&quot;#ffffff&quot; spacing=&quot;0&quot; kerning=&quot;12&quot; /&gt;&#10;      &#10;      &lt;/subtitle&gt;&#10;      --&gt;&lt;settings allowedSizingModeIds=&quot;1|2&quot; allowedFontSizes=&quot;8|9|10.5|11|12|14|16|18|20|22|24&quot; allowedTimeFormatIds=&quot;1|2|3&quot; slideLayout=&quot;11&quot; customLayoutName=&quot;Blank green|Presentation¦Blank green&quot; customLayoutIndex=&quot;&quot; showBreak=&quot;0&quot; singleAgendaSlideSelected=&quot;0&quot; backupSlideTitle=&quot;Unused Slides&quot; topMargin=&quot;0&quot; leftMargin=&quot;0&quot; allowedLevels=&quot;2&quot; itemNoFormats=&quot;{1}¦{1}.{2}¦{3:alphaLC}¦{3:alphaLC}.{4:alphaLC}&quot; customLayoutNameBackup=&quot;Special gray|Presentation¦Special gray&quot; titlePrompt=&quot;Insert Title&quot; namePrompt=&quot;Insert Date&quot; /&gt;&lt;cases&gt;&lt;case level=&quot;1&quot; single=&quot;1&quot; break=&quot;0&quot; topMinSpacing=&quot;5&quot; topMaxSpacing=&quot;15&quot; bottomMinSpacing=&quot;0&quot; bottomMaxSpacing=&quot;0&quot;&gt;&lt;element field=&quot;topic&quot; type=&quot;autoshape&quot; autoShapeType=&quot;1&quot;&gt;&lt;paragraphformat alignment=&quot;1&quot; lineRuleBefore=&quot;0&quot; lineRuleWithin=&quot;1&quot; lineRuleAfter=&quot;0&quot; spaceBefore=&quot;6&quot; spaceWithin=&quot;1.1&quot; spaceAfter=&quot;3&quot; /&gt;&lt;textframe marginLeft=&quot;0&quot; /&gt;&lt;/element&gt;&lt;element field=&quot;responsible&quot; type=&quot;autoshape&quot; autoShapeType=&quot;1&quot;&gt;&lt;paragraphformat alignment=&quot;1&quot; lineRuleBefore=&quot;0&quot; lineRuleWithin=&quot;1&quot; lineRuleAfter=&quot;0&quot; spaceBefore=&quot;6&quot; spaceWithin=&quot;1.1&quot; spaceAfter=&quot;3&quot; /&gt;&lt;/element&gt;&lt;element field=&quot;freecolumn&quot; type=&quot;autoshape&quot; autoShapeType=&quot;1&quot;&gt;&lt;paragraphformat alignment=&quot;1&quot; lineRuleBefore=&quot;0&quot; lineRuleWithin=&quot;1&quot; lineRuleAfter=&quot;0&quot; spaceBefore=&quot;6&quot; spaceWithin=&quot;1.1&quot; spaceAfter=&quot;3&quot; /&gt;&lt;/element&gt;&lt;element field=&quot;timeslot&quot; type=&quot;autoshape&quot; autoShapeType=&quot;1&quot;&gt;&lt;paragraphformat alignment=&quot;1&quot; lineRuleBefore=&quot;0&quot; lineRuleWithin=&quot;1&quot; lineRuleAfter=&quot;0&quot; spaceBefore=&quot;6&quot; spaceWithin=&quot;1.1&quot; spaceAfter=&quot;3&quot; /&gt;&lt;/element&gt;&lt;element field=&quot;pageno&quot; type=&quot;autoshape&quot; autoShapeType=&quot;1&quot;&gt;&lt;paragraphformat alignment=&quot;3&quot; /&gt;&lt;/element&gt;&lt;/case&gt;&lt;case level=&quot;2&quot; single=&quot;1&quot; break=&quot;0&quot; topMinSpacing=&quot;4&quot; topMaxSpacing=&quot;4&quot; bottomMinSpacing=&quot;0&quot; bottomMaxSpacing=&quot;0&quot;&gt;&lt;element field=&quot;topic&quot; type=&quot;autoshape&quot; autoShapeType=&quot;1&quot;&gt;&lt;paragraphformat alignment=&quot;1&quot; lineRuleBefore=&quot;0&quot; lineRuleWithin=&quot;1&quot; lineRuleAfter=&quot;0&quot; spaceBefore=&quot;6&quot; spaceWithin=&quot;1.1&quot; spaceAfter=&quot;3&quot; /&gt;&lt;textframe marginLeft=&quot;0&quot; /&gt;&lt;font relativeSize=&quot;0.75&quot; /&gt;&lt;/element&gt;&lt;element field=&quot;responsible&quot; type=&quot;autoshape&quot; autoShapeType=&quot;1&quot;&gt;&lt;paragraphformat alignment=&quot;1&quot; lineRuleBefore=&quot;0&quot; lineRuleWithin=&quot;1&quot; lineRuleAfter=&quot;0&quot; spaceBefore=&quot;6&quot; spaceWithin=&quot;1.1&quot; spaceAfter=&quot;3&quot; /&gt;&lt;font relativeSize=&quot;0.75&quot; /&gt;&lt;/element&gt;&lt;element field=&quot;freecolumn&quot; type=&quot;autoshape&quot; autoShapeType=&quot;1&quot;&gt;&lt;paragraphformat alignment=&quot;1&quot; lineRuleBefore=&quot;0&quot; lineRuleWithin=&quot;1&quot; lineRuleAfter=&quot;0&quot; spaceBefore=&quot;6&quot; spaceWithin=&quot;1.1&quot; spaceAfter=&quot;3&quot; /&gt;&lt;font relativeSize=&quot;0.75&quot; /&gt;&lt;/element&gt;&lt;element field=&quot;timeslot&quot; type=&quot;autoshape&quot; autoShapeType=&quot;1&quot;&gt;&lt;paragraphformat alignment=&quot;1&quot; lineRuleBefore=&quot;0&quot; lineRuleWithin=&quot;1&quot; lineRuleAfter=&quot;0&quot; spaceBefore=&quot;6&quot; spaceWithin=&quot;1.1&quot; spaceAfter=&quot;3&quot; /&gt;&lt;font relativeSize=&quot;0.75&quot; /&gt;&lt;/element&gt;&lt;element field=&quot;pageno&quot; type=&quot;autoshape&quot; autoShapeType=&quot;1&quot;&gt;&lt;paragraphformat alignment=&quot;3&quot; /&gt;&lt;font relativeSize=&quot;0.75&quot; /&gt;&lt;/element&gt;&lt;/case&gt;&lt;/cases&gt;&lt;elements&gt;&lt;element type=&quot;autoshape&quot; autoShapeType=&quot;1&quot; value=&quot;%agendaTitle%&quot; slideType=&quot;1&quot;&gt;&lt;position left=&quot;-345.68251&quot; top=&quot;-45.376146&quot; width=&quot;271.5024&quot; height=&quot;274.7323&quot; autoshape=&quot;1&quot; rotation=&quot;0&quot; /&gt;&lt;line visible=&quot;1&quot; weight=&quot;0.75&quot; style=&quot;1&quot; dashStyle=&quot;1&quot; foreColor=&quot;#ffffff&quot; /&gt;&lt;fill visible=&quot;0&quot; /&gt;&lt;textframe horizontalAnchor=&quot;1&quot; verticalAnchor=&quot;1&quot; orientation=&quot;1&quot; wordWrap=&quot;1&quot; autoSize=&quot;0&quot; marginLeft=&quot;0&quot; marginRight=&quot;0&quot; marginTop=&quot;19.84252&quot; marginBottom=&quot;0&quot; /&gt;&lt;paragraphformat alignment=&quot;2&quot; lineRuleBefore=&quot;0&quot; lineRuleWithin=&quot;1&quot; lineRuleAfter=&quot;0&quot; spaceBefore=&quot;0&quot; spaceWithin=&quot;0.95&quot; spaceAfter=&quot;0&quot; /&gt;&lt;font name=&quot;Flama&quot; size=&quot;54&quot; bold=&quot;1&quot; italic=&quot;0&quot; underlineStyle=&quot;0&quot; color=&quot;#ffffff&quot; spacing=&quot;0&quot; kerning=&quot;12&quot; /&gt;&lt;/element&gt;&lt;element type=&quot;autoshape&quot; autoShapeType=&quot;1&quot; value=&quot;%agendaName%&quot; slideType=&quot;1&quot;&gt;&lt;position left=&quot;-197.81411&quot; top=&quot;252.473934&quot; width=&quot;123.634&quot; height=&quot;115.6044&quot; autoshape=&quot;1&quot; rotation=&quot;0&quot; /&gt;&lt;line visible=&quot;1&quot; weight=&quot;0.75&quot; style=&quot;1&quot; dashStyle=&quot;1&quot; foreColor=&quot;#ffffff&quot; /&gt;&lt;fill visible=&quot;0&quot; /&gt;&lt;textframe horizontalAnchor=&quot;1&quot; verticalAnchor=&quot;1&quot; orientation=&quot;1&quot; wordWrap=&quot;1&quot; autoSize=&quot;0&quot; marginLeft=&quot;8.503937&quot; marginRight=&quot;0&quot; marginTop=&quot;14.17323&quot; marginBottom=&quot;0&quot; /&gt;&lt;paragraphformat alignment=&quot;1&quot; lineRuleBefore=&quot;0&quot; lineRuleWithin=&quot;1&quot; lineRuleAfter=&quot;0&quot; spaceBefore=&quot;0&quot; spaceWithin=&quot;0.95&quot; spaceAfter=&quot;0&quot; /&gt;&lt;font name=&quot;FlamaBook&quot; size=&quot;10&quot; bold=&quot;0&quot; italic=&quot;0&quot; underlineStyle=&quot;0&quot; color=&quot;#ffffff&quot; spacing=&quot;0&quot; kerning=&quot;12&quot; /&gt;&lt;/element&gt;&lt;element type=&quot;autoshape&quot; autoShapeType=&quot;1&quot; value=&quot;&quot; slideType=&quot;1&quot;&gt;&lt;position left=&quot;-286.10831&quot; top=&quot;252.473934&quot; width=&quot;73.17614&quot; height=&quot;78.41528&quot; autoshape=&quot;1&quot; rotation=&quot;0&quot; /&gt;&lt;line visible=&quot;1&quot; weight=&quot;0.75&quot; style=&quot;1&quot; dashStyle=&quot;1&quot; foreColor=&quot;#ffffff&quot; /&gt;&lt;fill visible=&quot;0&quot; /&gt;&lt;/element&gt;&lt;element type=&quot;autoshape&quot; autoShapeType=&quot;1&quot; value=&quot;&quot; slideType=&quot;2&quot;&gt;&lt;position left=&quot;-294.2502816&quot; top=&quot;-4.4596064&quot; width=&quot;74.61984&quot; height=&quot;74.61984&quot; autoshape=&quot;1&quot; rotation=&quot;0&quot; /&gt;&lt;line visible=&quot;1&quot; weight=&quot;0.75&quot; style=&quot;1&quot; dashStyle=&quot;1&quot; foreColor=&quot;#ffffff&quot; /&gt;&lt;fill visible=&quot;0&quot; /&gt;&lt;/element&gt;&lt;element type=&quot;autoshape&quot; autoShapeType=&quot;1&quot; value=&quot;%topic%&quot; slideType=&quot;2&quot;&gt;&lt;position left=&quot;-294.2502816&quot; top=&quot;93.1711075&quot; width=&quot;758.6493&quot; height=&quot;252.2583&quot; autoshape=&quot;1&quot; rotation=&quot;0&quot; /&gt;&lt;line visible=&quot;1&quot; weight=&quot;0.75&quot; style=&quot;1&quot; dashStyle=&quot;1&quot; foreColor=&quot;#ffffff&quot; /&gt;&lt;fill visible=&quot;0&quot; /&gt;&lt;textframe horizontalAnchor=&quot;1&quot; verticalAnchor=&quot;4&quot; orientation=&quot;1&quot; wordWrap=&quot;1&quot; autoSize=&quot;0&quot; marginLeft=&quot;21.6&quot; marginRight=&quot;21.6&quot; marginTop=&quot;21.6&quot; marginBottom=&quot;10.8&quot; /&gt;&lt;paragraphformat alignment=&quot;1&quot; lineRuleBefore=&quot;0&quot; lineRuleWithin=&quot;0&quot; lineRuleAfter=&quot;0&quot; spaceBefore=&quot;0&quot; spaceWithin=&quot;60&quot; spaceAfter=&quot;0&quot; /&gt;&lt;font name=&quot;Flama&quot; size=&quot;54&quot; bold=&quot;1&quot; italic=&quot;0&quot; underlineStyle=&quot;0&quot; color=&quot;#ffffff&quot; spacing=&quot;0&quot; kerning=&quot;12&quot; /&gt;&lt;/element&gt;&lt;/elements&gt;&lt;/layout&gt;&lt;/layouts&gt;&lt;contents&gt;&lt;agenda name=&quot;&quot; title=&quot;&quot; subtitle=&quot;&quot; sizingModeId=&quot;1&quot; fontSize=&quot;24&quot; fontSizeAuto=&quot;1&quot; startTime=&quot;540&quot; timeFormatId=&quot;1&quot; startItemNo=&quot;1&quot; createSingleAgendaSlide=&quot;1&quot; createSeparatingSlides=&quot;1&quot; createBackupSlide=&quot;1&quot; layoutId=&quot;227_1-1&quot; hideSeparatingSlides=&quot;0&quot; createSections=&quot;0&quot;&gt;&lt;columns&gt;&lt;column field=&quot;itemno&quot; label=&quot;No.&quot; checked=&quot;0&quot; leftSpacing=&quot;0&quot; rightSpacing=&quot;0&quot; dock=&quot;1&quot; fixedWidth=&quot;51.87527&quot; /&gt;&lt;column field=&quot;topic&quot; label=&quot;Topic&quot; leftSpacing=&quot;0&quot; rightDistribute=&quot;1&quot; dock=&quot;1&quot; /&gt;&lt;column field=&quot;responsible&quot; label=&quot;Responsible&quot; visible=&quot;0&quot; checked=&quot;0&quot; leftSpacing=&quot;10&quot; rightDistribute=&quot;1&quot; dock=&quot;1&quot; /&gt;&lt;column field=&quot;freecolumn&quot; label=&quot;&quot; visible=&quot;0&quot; checked=&quot;0&quot; leftSpacing=&quot;10&quot; rightDistribute=&quot;1&quot; dock=&quot;1&quot; /&gt;&lt;column field=&quot;timeslot&quot; label=&quot;Time Slot&quot; visible=&quot;1&quot; checked=&quot;0&quot; leftSpacing=&quot;34&quot; rightSpacing=&quot;0&quot; dock=&quot;2&quot; /&gt;&lt;column field=&quot;pageno&quot; label=&quot;Page No.&quot; visible=&quot;0&quot; checked=&quot;0&quot; leftSpacing=&quot;34&quot; rightSpacing=&quot;0&quot; dock=&quot;2&quot; /&gt;&lt;/columns&gt;&lt;items /&gt;&lt;/agenda&gt;&lt;/contents&gt;&lt;/ee4p&gt;"/>
  <p:tag name="EE4P_MASTERWIZARD_DRAFT" val="0"/>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tt7gzcsPgshu0yww3pG_lg"/>
</p:tagLst>
</file>

<file path=ppt/tags/tag10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1.xml><?xml version="1.0" encoding="utf-8"?>
<p:tagLst xmlns:a="http://schemas.openxmlformats.org/drawingml/2006/main" xmlns:r="http://schemas.openxmlformats.org/officeDocument/2006/relationships" xmlns:p="http://schemas.openxmlformats.org/presentationml/2006/main">
  <p:tag name="THINKCELLSHAPEDONOTDELETE" val="tNfllPCL5jvg_HoExC8xwXQ"/>
</p:tagLst>
</file>

<file path=ppt/tags/tag10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3.xml><?xml version="1.0" encoding="utf-8"?>
<p:tagLst xmlns:a="http://schemas.openxmlformats.org/drawingml/2006/main" xmlns:r="http://schemas.openxmlformats.org/officeDocument/2006/relationships" xmlns:p="http://schemas.openxmlformats.org/presentationml/2006/main">
  <p:tag name="THINKCELLSHAPEDONOTDELETE" val="tw71uLqKXt1NPHcJYAWbuvg"/>
</p:tagLst>
</file>

<file path=ppt/tags/tag10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5.xml><?xml version="1.0" encoding="utf-8"?>
<p:tagLst xmlns:a="http://schemas.openxmlformats.org/drawingml/2006/main" xmlns:r="http://schemas.openxmlformats.org/officeDocument/2006/relationships" xmlns:p="http://schemas.openxmlformats.org/presentationml/2006/main">
  <p:tag name="THINKCELLSHAPEDONOTDELETE" val="tf7eH21vYghTvyV0nAYQ5bw"/>
</p:tagLst>
</file>

<file path=ppt/tags/tag10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7.xml><?xml version="1.0" encoding="utf-8"?>
<p:tagLst xmlns:a="http://schemas.openxmlformats.org/drawingml/2006/main" xmlns:r="http://schemas.openxmlformats.org/officeDocument/2006/relationships" xmlns:p="http://schemas.openxmlformats.org/presentationml/2006/main">
  <p:tag name="THINKCELLSHAPEDONOTDELETE" val="tLknO3TX8e2npW8NuBOz6ew"/>
</p:tagLst>
</file>

<file path=ppt/tags/tag10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9.xml><?xml version="1.0" encoding="utf-8"?>
<p:tagLst xmlns:a="http://schemas.openxmlformats.org/drawingml/2006/main" xmlns:r="http://schemas.openxmlformats.org/officeDocument/2006/relationships" xmlns:p="http://schemas.openxmlformats.org/presentationml/2006/main">
  <p:tag name="THINKCELLSHAPEDONOTDELETE" val="t2Kp_1fjS_hh24ZvMxsBYRw"/>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1.xml><?xml version="1.0" encoding="utf-8"?>
<p:tagLst xmlns:a="http://schemas.openxmlformats.org/drawingml/2006/main" xmlns:r="http://schemas.openxmlformats.org/officeDocument/2006/relationships" xmlns:p="http://schemas.openxmlformats.org/presentationml/2006/main">
  <p:tag name="THINKCELLSHAPEDONOTDELETE" val="tK5a.A5udWmvsy2mEd9GQfw"/>
</p:tagLst>
</file>

<file path=ppt/tags/tag1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3.xml><?xml version="1.0" encoding="utf-8"?>
<p:tagLst xmlns:a="http://schemas.openxmlformats.org/drawingml/2006/main" xmlns:r="http://schemas.openxmlformats.org/officeDocument/2006/relationships" xmlns:p="http://schemas.openxmlformats.org/presentationml/2006/main">
  <p:tag name="THINKCELLSHAPEDONOTDELETE" val="tzTppMPdmwQ55nx1wLQEMBQ"/>
</p:tagLst>
</file>

<file path=ppt/tags/tag1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5.xml><?xml version="1.0" encoding="utf-8"?>
<p:tagLst xmlns:a="http://schemas.openxmlformats.org/drawingml/2006/main" xmlns:r="http://schemas.openxmlformats.org/officeDocument/2006/relationships" xmlns:p="http://schemas.openxmlformats.org/presentationml/2006/main">
  <p:tag name="THINKCELLSHAPEDONOTDELETE" val="tehYglRH0cClPPj_vePu55Q"/>
</p:tagLst>
</file>

<file path=ppt/tags/tag1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7.xml><?xml version="1.0" encoding="utf-8"?>
<p:tagLst xmlns:a="http://schemas.openxmlformats.org/drawingml/2006/main" xmlns:r="http://schemas.openxmlformats.org/officeDocument/2006/relationships" xmlns:p="http://schemas.openxmlformats.org/presentationml/2006/main">
  <p:tag name="THINKCELLSHAPEDONOTDELETE" val="t.rsYd8BMgZ4RiOwemVpHmQ"/>
</p:tagLst>
</file>

<file path=ppt/tags/tag1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9.xml><?xml version="1.0" encoding="utf-8"?>
<p:tagLst xmlns:a="http://schemas.openxmlformats.org/drawingml/2006/main" xmlns:r="http://schemas.openxmlformats.org/officeDocument/2006/relationships" xmlns:p="http://schemas.openxmlformats.org/presentationml/2006/main">
  <p:tag name="THINKCELLSHAPEDONOTDELETE" val="tC3v2FkoST7se8UaWddPwVw"/>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7jicLS89E2Y9tARVEbQ.AA"/>
</p:tagLst>
</file>

<file path=ppt/tags/tag1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1.xml><?xml version="1.0" encoding="utf-8"?>
<p:tagLst xmlns:a="http://schemas.openxmlformats.org/drawingml/2006/main" xmlns:r="http://schemas.openxmlformats.org/officeDocument/2006/relationships" xmlns:p="http://schemas.openxmlformats.org/presentationml/2006/main">
  <p:tag name="THINKCELLSHAPEDONOTDELETE" val="tbqjwr5Jt7U0dOh69LfJF4w"/>
</p:tagLst>
</file>

<file path=ppt/tags/tag1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3.xml><?xml version="1.0" encoding="utf-8"?>
<p:tagLst xmlns:a="http://schemas.openxmlformats.org/drawingml/2006/main" xmlns:r="http://schemas.openxmlformats.org/officeDocument/2006/relationships" xmlns:p="http://schemas.openxmlformats.org/presentationml/2006/main">
  <p:tag name="THINKCELLSHAPEDONOTDELETE" val="twF4vNnTJlY8mbPtha3kRtw"/>
</p:tagLst>
</file>

<file path=ppt/tags/tag1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5.xml><?xml version="1.0" encoding="utf-8"?>
<p:tagLst xmlns:a="http://schemas.openxmlformats.org/drawingml/2006/main" xmlns:r="http://schemas.openxmlformats.org/officeDocument/2006/relationships" xmlns:p="http://schemas.openxmlformats.org/presentationml/2006/main">
  <p:tag name="THINKCELLSHAPEDONOTDELETE" val="ttJdla9GVl2AD35fMULM1mQ"/>
</p:tagLst>
</file>

<file path=ppt/tags/tag1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7.xml><?xml version="1.0" encoding="utf-8"?>
<p:tagLst xmlns:a="http://schemas.openxmlformats.org/drawingml/2006/main" xmlns:r="http://schemas.openxmlformats.org/officeDocument/2006/relationships" xmlns:p="http://schemas.openxmlformats.org/presentationml/2006/main">
  <p:tag name="THINKCELLSHAPEDONOTDELETE" val="t59460sevKGUmNuxcFhU.YQ"/>
</p:tagLst>
</file>

<file path=ppt/tags/tag1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0.xml><?xml version="1.0" encoding="utf-8"?>
<p:tagLst xmlns:a="http://schemas.openxmlformats.org/drawingml/2006/main" xmlns:r="http://schemas.openxmlformats.org/officeDocument/2006/relationships" xmlns:p="http://schemas.openxmlformats.org/presentationml/2006/main">
  <p:tag name="THINKCELLSHAPEDONOTDELETE" val="tLOMYgbAb1cydFsIWvwrt5g"/>
</p:tagLst>
</file>

<file path=ppt/tags/tag1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8.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1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5N5d.7NZ07CFnZk8qqxnjQ"/>
</p:tagLst>
</file>

<file path=ppt/tags/tag1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3.xml><?xml version="1.0" encoding="utf-8"?>
<p:tagLst xmlns:a="http://schemas.openxmlformats.org/drawingml/2006/main" xmlns:r="http://schemas.openxmlformats.org/officeDocument/2006/relationships" xmlns:p="http://schemas.openxmlformats.org/presentationml/2006/main">
  <p:tag name="EE4P_AGENDAWIZARD" val="element"/>
  <p:tag name="EE4P_AGENDAWIZARD_CONTENT" val="/DATE"/>
  <p:tag name="EE4P_AGENDAWIZARD_PROPERTIES" val="197.597/369.3848/123.634/115.6044"/>
</p:tagLst>
</file>

<file path=ppt/tags/tag1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y1uJyHHn3lvBsPex5vXi4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y1uJyHHn3lvBsPex5vXi4A"/>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23j7E8VG0d74n7r16QKvcA"/>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W0Pw_qupeXwvaW9wZFOMog"/>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OTGyq1gCpBUhEyjh04MNS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YFzWgoXtXiWSMqmosIJ.4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9WmV0l4cZ_AyyLo2dZboCA"/>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q0IXtKuWViLDSGvccCJ4BQ"/>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vvbDs76IXygQQ6K7KePL4w"/>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VdEgIlb4mOJF5w4qm6PJGw"/>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J2OP6vekN153CUCFFLaFrw"/>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SSz7OOsRQGcwSA6yh_n.Rg"/>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R5o2TzMx9wwSl.Ov4CnNog"/>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v.GJI8CXrJIt2xUhVcnGg"/>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zw01.2OuwgU24GY3vEdT0A"/>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drAeBNOiJwTgpB23uN70MA"/>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57RoBET9aNZcopAdW7DMgg"/>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THINKCELLSHAPEDONOTDELETE" val="tI925aTqSdZWDDU_DfFNiQA"/>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2WhuJXGiccSggN.r8WJtEw"/>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ogyrSPw0xsUVGKdt87.mhA"/>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RJjXBl6qkjtdYJcUREfnLw"/>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oc.5_yM_tfvSDOHMHA2WZw"/>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dYUpW8eFZ6jjdT7igdJC2A"/>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f3V8sp8RO27iEAeCv9ETiA"/>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uBmQnIMKbeOCxp0sfTHC5w"/>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KlBozRVjG6p.DAcI4H9Q1Q"/>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ZVIPQdWHF6nJrjDwXezKkA"/>
</p:tagLst>
</file>

<file path=ppt/tags/tag6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tC9NDE8ezxK6cPP9tRt0sw"/>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THINKCELLSHAPEDONOTDELETE" val="tZkuF70ojgjRoNWrgkr5.lA"/>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Fi1YPwEqVjobm6FFyFQuyA"/>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0RfG_x4VFwUd.airUDDMNg"/>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VlC0NLXgzTeyBH5MbYBNbw"/>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IZE4ReAQzEDD_g1PS5hS4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NaVhbDbyzjZB95S3wR91dw"/>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MBIT5nH9lNaRyvTovYd_og"/>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6.fhjN72qp78Rw_BvEIZJA"/>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6VtbCqTS1cJ4JTRXC8yLXQ"/>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uN3cgQxPjra9CI7t9eHUvQ"/>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YBmv6njG8C.5JmlKFzBC9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C6JKDurmZ03NSCs3ksMB_w"/>
</p:tagLst>
</file>

<file path=ppt/tags/tag9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7.xml><?xml version="1.0" encoding="utf-8"?>
<p:tagLst xmlns:a="http://schemas.openxmlformats.org/drawingml/2006/main" xmlns:r="http://schemas.openxmlformats.org/officeDocument/2006/relationships" xmlns:p="http://schemas.openxmlformats.org/presentationml/2006/main">
  <p:tag name="THINKCELLSHAPEDONOTDELETE" val="tsLNseVq2VMevoEOHPXWhJA"/>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THINKCELLSHAPEDONOTDELETE" val="t2Iq4.mk21QgUMjZSgS5XBA"/>
</p:tagLst>
</file>

<file path=ppt/theme/theme1.xml><?xml version="1.0" encoding="utf-8"?>
<a:theme xmlns:a="http://schemas.openxmlformats.org/drawingml/2006/main" name="United Nations Global Compact Grid 16:9 - 13150">
  <a:themeElements>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fontScheme name="Flama">
      <a:majorFont>
        <a:latin typeface="Flama"/>
        <a:ea typeface=""/>
        <a:cs typeface=""/>
      </a:majorFont>
      <a:minorFont>
        <a:latin typeface="FlamaBook"/>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w="9525" cap="rnd" cmpd="sng" algn="ctr">
          <a:noFill/>
          <a:prstDash val="solid"/>
          <a:round/>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sz="1200" dirty="0" smtClean="0">
            <a:solidFill>
              <a:srgbClr val="FFFFFF"/>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cap="rnd">
          <a:solidFill>
            <a:srgbClr val="9A9A9A"/>
          </a:solidFill>
          <a:prstDash val="solid"/>
          <a:round/>
        </a:ln>
      </a:spPr>
      <a:bodyPr/>
      <a:lstStyle/>
      <a:style>
        <a:lnRef idx="1">
          <a:schemeClr val="accent1"/>
        </a:lnRef>
        <a:fillRef idx="0">
          <a:schemeClr val="accent1"/>
        </a:fillRef>
        <a:effectRef idx="0">
          <a:schemeClr val="accent1"/>
        </a:effectRef>
        <a:fontRef idx="minor">
          <a:schemeClr val="tx1"/>
        </a:fontRef>
      </a:style>
    </a:lnDef>
    <a:txDef>
      <a:spPr>
        <a:noFill/>
        <a:ln w="9525" cap="rnd">
          <a:noFill/>
          <a:prstDash val="solid"/>
          <a:round/>
        </a:ln>
        <a:extLst>
          <a:ext uri="{909E8E84-426E-40DD-AFC4-6F175D3DCCD1}">
            <a14:hiddenFill xmlns:a14="http://schemas.microsoft.com/office/drawing/2010/main">
              <a:solidFill>
                <a:srgbClr val="29BA74"/>
              </a:solidFill>
            </a14:hiddenFill>
          </a:ext>
        </a:extLst>
      </a:spPr>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defPPr algn="ctr">
          <a:defRPr dirty="0" err="1" smtClean="0">
            <a:solidFill>
              <a:srgbClr val="1E3250"/>
            </a:solidFill>
          </a:defRPr>
        </a:defPPr>
      </a:lstStyle>
      <a:style>
        <a:lnRef idx="2">
          <a:schemeClr val="accent1">
            <a:shade val="50000"/>
          </a:schemeClr>
        </a:lnRef>
        <a:fillRef idx="1">
          <a:schemeClr val="accent1"/>
        </a:fillRef>
        <a:effectRef idx="0">
          <a:schemeClr val="accent1"/>
        </a:effectRef>
        <a:fontRef idx="minor">
          <a:schemeClr val="lt1"/>
        </a:fontRef>
      </a:style>
    </a:txDef>
  </a:objectDefaults>
  <a:extraClrSchemeLst/>
  <a:custClrLst>
    <a:custClr name="Custom Color">
      <a:srgbClr val="37373A"/>
    </a:custClr>
    <a:custClr name="Custom Color">
      <a:srgbClr val="2E3558"/>
    </a:custClr>
    <a:custClr name="Custom Color">
      <a:srgbClr val="30C1D7"/>
    </a:custClr>
    <a:custClr name="Custom Color">
      <a:srgbClr val="670F31"/>
    </a:custClr>
    <a:custClr name="Custom Color">
      <a:srgbClr val="E71C57"/>
    </a:custClr>
  </a:custClrLst>
  <a:extLst>
    <a:ext uri="{05A4C25C-085E-4340-85A3-A5531E510DB2}">
      <thm15:themeFamily xmlns:thm15="http://schemas.microsoft.com/office/thememl/2012/main" name="Blank_16x9.potx" id="{F1417891-ADEE-4A5A-84BF-A61365689D8D}" vid="{7D249777-7FCF-437A-B862-D77B0EF45DB4}"/>
    </a:ext>
  </a:extLst>
</a:theme>
</file>

<file path=ppt/theme/theme2.xml><?xml version="1.0" encoding="utf-8"?>
<a:theme xmlns:a="http://schemas.openxmlformats.org/drawingml/2006/main" name="Office Theme">
  <a:themeElements>
    <a:clrScheme name="BCG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E3558"/>
      </a:hlink>
      <a:folHlink>
        <a:srgbClr val="670F31"/>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BCG Colors 2015">
      <a:dk1>
        <a:srgbClr val="6E6F73"/>
      </a:dk1>
      <a:lt1>
        <a:sysClr val="window" lastClr="FFFFFF"/>
      </a:lt1>
      <a:dk2>
        <a:srgbClr val="2FC77E"/>
      </a:dk2>
      <a:lt2>
        <a:srgbClr val="E7E7E7"/>
      </a:lt2>
      <a:accent1>
        <a:srgbClr val="03522D"/>
      </a:accent1>
      <a:accent2>
        <a:srgbClr val="197A56"/>
      </a:accent2>
      <a:accent3>
        <a:srgbClr val="E3EE37"/>
      </a:accent3>
      <a:accent4>
        <a:srgbClr val="3EAD92"/>
      </a:accent4>
      <a:accent5>
        <a:srgbClr val="6E6F73"/>
      </a:accent5>
      <a:accent6>
        <a:srgbClr val="295E7E"/>
      </a:accent6>
      <a:hlink>
        <a:srgbClr val="2FC77E"/>
      </a:hlink>
      <a:folHlink>
        <a:srgbClr val="03522D"/>
      </a:folHlink>
    </a:clrScheme>
    <a:fontScheme name="BCG Trebuchet">
      <a:majorFont>
        <a:latin typeface="Trebuchet MS"/>
        <a:ea typeface=""/>
        <a:cs typeface=""/>
      </a:majorFont>
      <a:minorFont>
        <a:latin typeface="Trebuchet MS"/>
        <a:ea typeface=""/>
        <a:cs typeface=""/>
      </a:minorFont>
    </a:fontScheme>
    <a:fmtScheme name="Subtle Solids">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10.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11.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12.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13.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14.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15.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16.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17.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18.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19.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2.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20.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21.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22.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23.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24.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25.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26.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27.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28.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29.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3.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30.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31.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32.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33.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34.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35.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4.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5.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6.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7.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8.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ppt/theme/themeOverride9.xml><?xml version="1.0" encoding="utf-8"?>
<a:themeOverride xmlns:a="http://schemas.openxmlformats.org/drawingml/2006/main">
  <a:clrScheme name="Grid based theme color">
    <a:dk1>
      <a:srgbClr val="1E3250"/>
    </a:dk1>
    <a:lt1>
      <a:sysClr val="window" lastClr="FFFFFF"/>
    </a:lt1>
    <a:dk2>
      <a:srgbClr val="699BC6"/>
    </a:dk2>
    <a:lt2>
      <a:srgbClr val="F2F2F2"/>
    </a:lt2>
    <a:accent1>
      <a:srgbClr val="1E3250"/>
    </a:accent1>
    <a:accent2>
      <a:srgbClr val="4D6B8B"/>
    </a:accent2>
    <a:accent3>
      <a:srgbClr val="6E417A"/>
    </a:accent3>
    <a:accent4>
      <a:srgbClr val="8CAECF"/>
    </a:accent4>
    <a:accent5>
      <a:srgbClr val="7F7F7F"/>
    </a:accent5>
    <a:accent6>
      <a:srgbClr val="287D6C"/>
    </a:accent6>
    <a:hlink>
      <a:srgbClr val="CCB147"/>
    </a:hlink>
    <a:folHlink>
      <a:srgbClr val="ED3740"/>
    </a:folHlink>
  </a:clrScheme>
</a:themeOverride>
</file>

<file path=docProps/app.xml><?xml version="1.0" encoding="utf-8"?>
<Properties xmlns="http://schemas.openxmlformats.org/officeDocument/2006/extended-properties" xmlns:vt="http://schemas.openxmlformats.org/officeDocument/2006/docPropsVTypes">
  <Template/>
  <TotalTime>363</TotalTime>
  <Words>335</Words>
  <Application>Microsoft Office PowerPoint</Application>
  <PresentationFormat>Panorámica</PresentationFormat>
  <Paragraphs>35</Paragraphs>
  <Slides>2</Slides>
  <Notes>0</Notes>
  <HiddenSlides>0</HiddenSlides>
  <MMClips>0</MMClips>
  <ScaleCrop>false</ScaleCrop>
  <HeadingPairs>
    <vt:vector size="10" baseType="variant">
      <vt:variant>
        <vt:lpstr>Fuentes usadas</vt:lpstr>
      </vt:variant>
      <vt:variant>
        <vt:i4>5</vt:i4>
      </vt:variant>
      <vt:variant>
        <vt:lpstr>Tema</vt:lpstr>
      </vt:variant>
      <vt:variant>
        <vt:i4>1</vt:i4>
      </vt:variant>
      <vt:variant>
        <vt:lpstr>Servidores OLE incrustados</vt:lpstr>
      </vt:variant>
      <vt:variant>
        <vt:i4>1</vt:i4>
      </vt:variant>
      <vt:variant>
        <vt:lpstr>Títulos de diapositiva</vt:lpstr>
      </vt:variant>
      <vt:variant>
        <vt:i4>2</vt:i4>
      </vt:variant>
      <vt:variant>
        <vt:lpstr>Presentaciones personalizadas</vt:lpstr>
      </vt:variant>
      <vt:variant>
        <vt:i4>1</vt:i4>
      </vt:variant>
    </vt:vector>
  </HeadingPairs>
  <TitlesOfParts>
    <vt:vector size="10" baseType="lpstr">
      <vt:lpstr>Arial</vt:lpstr>
      <vt:lpstr>Flama</vt:lpstr>
      <vt:lpstr>FlamaBook</vt:lpstr>
      <vt:lpstr>Roboto</vt:lpstr>
      <vt:lpstr>Trebuchet MS</vt:lpstr>
      <vt:lpstr>United Nations Global Compact Grid 16:9 - 13150</vt:lpstr>
      <vt:lpstr>think-cell Slide</vt:lpstr>
      <vt:lpstr>CEO statement template</vt:lpstr>
      <vt:lpstr>Declaración del/de la Director/a General</vt:lpstr>
      <vt:lpstr>Format Guide Workshop</vt:lpstr>
    </vt:vector>
  </TitlesOfParts>
  <Company>The Boston Consulting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The Boston Consulting Group</dc:creator>
  <cp:lastModifiedBy>Natalia Ardila</cp:lastModifiedBy>
  <cp:revision>524</cp:revision>
  <cp:lastPrinted>2000-01-01T04:00:00Z</cp:lastPrinted>
  <dcterms:created xsi:type="dcterms:W3CDTF">2022-09-06T16:57:03Z</dcterms:created>
  <dcterms:modified xsi:type="dcterms:W3CDTF">2023-02-13T17:39:50Z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Format Name">
    <vt:lpwstr>Grid Format</vt:lpwstr>
  </property>
  <property fmtid="{D5CDD505-2E9C-101B-9397-08002B2CF9AE}" pid="3" name="NXPowerLiteLastOptimized">
    <vt:lpwstr>488649</vt:lpwstr>
  </property>
  <property fmtid="{D5CDD505-2E9C-101B-9397-08002B2CF9AE}" pid="4" name="NXPowerLiteSettings">
    <vt:lpwstr>87000AA0054001</vt:lpwstr>
  </property>
  <property fmtid="{D5CDD505-2E9C-101B-9397-08002B2CF9AE}" pid="5" name="NXPowerLiteVersion">
    <vt:lpwstr>D7.1.8</vt:lpwstr>
  </property>
  <property fmtid="{D5CDD505-2E9C-101B-9397-08002B2CF9AE}" pid="6" name="Template Name">
    <vt:lpwstr>16x9</vt:lpwstr>
  </property>
  <property fmtid="{D5CDD505-2E9C-101B-9397-08002B2CF9AE}" pid="7" name="MSIP_Label_b0d5c4f4-7a29-4385-b7a5-afbe2154ae6f_Enabled">
    <vt:lpwstr>true</vt:lpwstr>
  </property>
  <property fmtid="{D5CDD505-2E9C-101B-9397-08002B2CF9AE}" pid="8" name="MSIP_Label_b0d5c4f4-7a29-4385-b7a5-afbe2154ae6f_SetDate">
    <vt:lpwstr>2022-09-06T16:59:09Z</vt:lpwstr>
  </property>
  <property fmtid="{D5CDD505-2E9C-101B-9397-08002B2CF9AE}" pid="9" name="MSIP_Label_b0d5c4f4-7a29-4385-b7a5-afbe2154ae6f_Method">
    <vt:lpwstr>Standard</vt:lpwstr>
  </property>
  <property fmtid="{D5CDD505-2E9C-101B-9397-08002B2CF9AE}" pid="10" name="MSIP_Label_b0d5c4f4-7a29-4385-b7a5-afbe2154ae6f_Name">
    <vt:lpwstr>Confidential</vt:lpwstr>
  </property>
  <property fmtid="{D5CDD505-2E9C-101B-9397-08002B2CF9AE}" pid="11" name="MSIP_Label_b0d5c4f4-7a29-4385-b7a5-afbe2154ae6f_SiteId">
    <vt:lpwstr>2dfb2f0b-4d21-4268-9559-72926144c918</vt:lpwstr>
  </property>
  <property fmtid="{D5CDD505-2E9C-101B-9397-08002B2CF9AE}" pid="12" name="MSIP_Label_b0d5c4f4-7a29-4385-b7a5-afbe2154ae6f_ActionId">
    <vt:lpwstr>069d4a56-b03e-44ef-ba3e-afad4c41b99e</vt:lpwstr>
  </property>
  <property fmtid="{D5CDD505-2E9C-101B-9397-08002B2CF9AE}" pid="13" name="MSIP_Label_b0d5c4f4-7a29-4385-b7a5-afbe2154ae6f_ContentBits">
    <vt:lpwstr>0</vt:lpwstr>
  </property>
  <property fmtid="{D5CDD505-2E9C-101B-9397-08002B2CF9AE}" pid="14" name="bcgClassification">
    <vt:lpwstr>bcgConfidential</vt:lpwstr>
  </property>
</Properties>
</file>